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73" r:id="rId5"/>
    <p:sldId id="258" r:id="rId6"/>
    <p:sldId id="293" r:id="rId7"/>
    <p:sldId id="262" r:id="rId8"/>
    <p:sldId id="301" r:id="rId9"/>
    <p:sldId id="281" r:id="rId10"/>
    <p:sldId id="257" r:id="rId11"/>
    <p:sldId id="299" r:id="rId12"/>
    <p:sldId id="297" r:id="rId13"/>
    <p:sldId id="294" r:id="rId14"/>
    <p:sldId id="261" r:id="rId15"/>
    <p:sldId id="300" r:id="rId16"/>
    <p:sldId id="296" r:id="rId17"/>
    <p:sldId id="263" r:id="rId18"/>
    <p:sldId id="285" r:id="rId19"/>
    <p:sldId id="298" r:id="rId20"/>
    <p:sldId id="295" r:id="rId21"/>
    <p:sldId id="302" r:id="rId22"/>
    <p:sldId id="287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Truman" initials="VT" lastIdx="28" clrIdx="0">
    <p:extLst>
      <p:ext uri="{19B8F6BF-5375-455C-9EA6-DF929625EA0E}">
        <p15:presenceInfo xmlns:p15="http://schemas.microsoft.com/office/powerpoint/2012/main" userId="S::victoria.truman@vsoint.org::626bbd35-fd6c-4792-9083-b5acbbd040ab" providerId="AD"/>
      </p:ext>
    </p:extLst>
  </p:cmAuthor>
  <p:cmAuthor id="2" name="Umisha Bhatia" initials="UB" lastIdx="9" clrIdx="1">
    <p:extLst>
      <p:ext uri="{19B8F6BF-5375-455C-9EA6-DF929625EA0E}">
        <p15:presenceInfo xmlns:p15="http://schemas.microsoft.com/office/powerpoint/2012/main" userId="S::umisha.bhatia@vsoint.org::766b8f05-90fa-49db-bda0-fb3d2466d6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757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627AC-F20D-4C68-A6EB-E334818D7D0D}" vWet="2" dt="2021-12-03T06:54:51.257"/>
    <p1510:client id="{2A00A72C-2C54-B2A8-291F-DB668AB42C7B}" v="37" dt="2021-12-03T07:36:56.575"/>
    <p1510:client id="{75C5546E-A94F-CE3C-9B86-B3D8858323EA}" v="35" dt="2021-12-03T03:52:56.777"/>
    <p1510:client id="{C1CEE38F-B118-572C-5950-19067715151E}" v="1" dt="2021-12-03T03:59:30.722"/>
    <p1510:client id="{EEC9AB07-ADA8-2E7C-2849-4DF47F3C24B3}" v="86" dt="2021-12-02T06:47:04.844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D0288-1C79-4250-BEBD-85E3C47803DB}" type="datetimeFigureOut">
              <a:rPr lang="en-GB" smtClean="0"/>
              <a:t>03/12/2021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0C9DD-17FD-43C7-BF2D-F41FC78B7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8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C9DD-17FD-43C7-BF2D-F41FC78B7A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4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vsointernational.org/" TargetMode="Externa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ointernational.org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1 Title slide logo righ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1519200"/>
            <a:ext cx="5760000" cy="2558278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(66pt max)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2A08B0-8AF9-4D69-8E47-F663AC501DA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4200502"/>
            <a:ext cx="5760000" cy="122785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presentation subtitle in 20pt (or 24pt if subtitle is very short) in white.</a:t>
            </a:r>
          </a:p>
        </p:txBody>
      </p:sp>
      <p:grpSp>
        <p:nvGrpSpPr>
          <p:cNvPr id="58" name="Group 4"/>
          <p:cNvGrpSpPr>
            <a:grpSpLocks noChangeAspect="1"/>
          </p:cNvGrpSpPr>
          <p:nvPr userDrawn="1"/>
        </p:nvGrpSpPr>
        <p:grpSpPr bwMode="gray">
          <a:xfrm>
            <a:off x="10365096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5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65" name="Rectangle 64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950989"/>
            <a:ext cx="1910068" cy="3907011"/>
            <a:chOff x="287524" y="320055"/>
            <a:chExt cx="1910068" cy="390701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216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When</a:t>
              </a:r>
              <a:r>
                <a:rPr lang="en-GB" sz="1100" baseline="0">
                  <a:solidFill>
                    <a:srgbClr val="000000"/>
                  </a:solidFill>
                </a:rPr>
                <a:t> adding text to this slide avoid having text running over any faces shown in the image.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78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6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4606232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645A47D-173B-42F2-B445-2F485966AE8D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5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362238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grpSp>
        <p:nvGrpSpPr>
          <p:cNvPr id="62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3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3" name="Group 42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4" name="Group 43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56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7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58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59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0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1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0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1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5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7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48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9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406203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 1x 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F581B2D-FA56-4A7E-A5FA-8D8D00E0018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able Placeholder 32"/>
          <p:cNvSpPr>
            <a:spLocks noGrp="1"/>
          </p:cNvSpPr>
          <p:nvPr>
            <p:ph type="tbl" sz="quarter" idx="13" hasCustomPrompt="1"/>
          </p:nvPr>
        </p:nvSpPr>
        <p:spPr bwMode="gray"/>
        <p:txBody>
          <a:bodyPr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GB"/>
              <a:t>Click icon to insert table. </a:t>
            </a:r>
          </a:p>
        </p:txBody>
      </p:sp>
      <p:grpSp>
        <p:nvGrpSpPr>
          <p:cNvPr id="52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53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188309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x sub heading + 3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4FCDA6E-1D0E-41FC-8F42-258A8833F871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4280687" y="1520825"/>
            <a:ext cx="7323151" cy="1486800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4281474" y="3137724"/>
            <a:ext cx="7323151" cy="1486800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4282261" y="4754623"/>
            <a:ext cx="7323151" cy="1486800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87375" y="1520825"/>
            <a:ext cx="3532188" cy="1481227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 baseline="0"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sub heading here in (20pt bold) purple.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87375" y="3143297"/>
            <a:ext cx="3532188" cy="1481227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 baseline="0"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sub heading here in (20pt bold) purple.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87375" y="4760196"/>
            <a:ext cx="3532188" cy="1481227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 baseline="0"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sub heading here in (20pt bold) purple.</a:t>
            </a:r>
          </a:p>
        </p:txBody>
      </p:sp>
      <p:grpSp>
        <p:nvGrpSpPr>
          <p:cNvPr id="66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7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/>
          <p:cNvGrpSpPr/>
          <p:nvPr userDrawn="1"/>
        </p:nvGrpSpPr>
        <p:grpSpPr bwMode="gray">
          <a:xfrm>
            <a:off x="-2220169" y="2260758"/>
            <a:ext cx="1872208" cy="4597242"/>
            <a:chOff x="-2220169" y="2850498"/>
            <a:chExt cx="1872208" cy="459724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8933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or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7" name="Group 46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8" name="Group 47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0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1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2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3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4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5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7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8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9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0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9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1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2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27094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E17D13-0026-4BCD-AA36-76E47C9C8848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5" y="1520825"/>
            <a:ext cx="5241600" cy="2258156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6362238" y="1520825"/>
            <a:ext cx="5241600" cy="2258156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15" hasCustomPrompt="1"/>
          </p:nvPr>
        </p:nvSpPr>
        <p:spPr bwMode="gray">
          <a:xfrm>
            <a:off x="588162" y="3979132"/>
            <a:ext cx="5241600" cy="2258156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16" hasCustomPrompt="1"/>
          </p:nvPr>
        </p:nvSpPr>
        <p:spPr bwMode="gray">
          <a:xfrm>
            <a:off x="6363025" y="3979132"/>
            <a:ext cx="5241600" cy="2258156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grpSp>
        <p:nvGrpSpPr>
          <p:cNvPr id="49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50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3" name="Group 42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5" name="Group 44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6" name="Group 45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3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5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0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1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2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7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5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293949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x icons + 3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E2E483F-54F0-4B3E-9933-B05D6B9DD01D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861425" y="6356350"/>
            <a:ext cx="2743200" cy="365125"/>
          </a:xfrm>
        </p:spPr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382712" y="692150"/>
            <a:ext cx="1860550" cy="1517650"/>
          </a:xfrm>
        </p:spPr>
        <p:txBody>
          <a:bodyPr lIns="180000" rIns="180000"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GB"/>
              <a:t>Click icon to add an icon picture. </a:t>
            </a:r>
          </a:p>
        </p:txBody>
      </p:sp>
      <p:sp>
        <p:nvSpPr>
          <p:cNvPr id="54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165725" y="692150"/>
            <a:ext cx="1860550" cy="1517650"/>
          </a:xfrm>
        </p:spPr>
        <p:txBody>
          <a:bodyPr lIns="180000" rIns="180000"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GB"/>
              <a:t>Click icon to add an icon picture. </a:t>
            </a:r>
          </a:p>
        </p:txBody>
      </p:sp>
      <p:sp>
        <p:nvSpPr>
          <p:cNvPr id="55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948737" y="692150"/>
            <a:ext cx="1860550" cy="1517650"/>
          </a:xfrm>
        </p:spPr>
        <p:txBody>
          <a:bodyPr lIns="180000" rIns="180000"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GB"/>
              <a:t>Click icon to add an icon picture. </a:t>
            </a:r>
          </a:p>
        </p:txBody>
      </p:sp>
      <p:grpSp>
        <p:nvGrpSpPr>
          <p:cNvPr id="75" name="Group 74"/>
          <p:cNvGrpSpPr/>
          <p:nvPr userDrawn="1"/>
        </p:nvGrpSpPr>
        <p:grpSpPr bwMode="gray">
          <a:xfrm>
            <a:off x="-2220170" y="388002"/>
            <a:ext cx="2189880" cy="1875686"/>
            <a:chOff x="-1573468" y="388002"/>
            <a:chExt cx="2189880" cy="187568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7CFF8B4-1812-41FE-B24C-3864A1EE6605}"/>
                </a:ext>
              </a:extLst>
            </p:cNvPr>
            <p:cNvGrpSpPr/>
            <p:nvPr userDrawn="1"/>
          </p:nvGrpSpPr>
          <p:grpSpPr bwMode="gray">
            <a:xfrm>
              <a:off x="-1573468" y="388002"/>
              <a:ext cx="2189880" cy="1875686"/>
              <a:chOff x="287523" y="320055"/>
              <a:chExt cx="2189880" cy="1875686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C31FCFB-8BCA-448A-A54C-F623DD29B9DF}"/>
                  </a:ext>
                </a:extLst>
              </p:cNvPr>
              <p:cNvSpPr txBox="1"/>
              <p:nvPr/>
            </p:nvSpPr>
            <p:spPr bwMode="gray">
              <a:xfrm>
                <a:off x="287523" y="1010801"/>
                <a:ext cx="2189880" cy="11849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100">
                    <a:solidFill>
                      <a:srgbClr val="000000"/>
                    </a:solidFill>
                  </a:rPr>
                  <a:t>If when adding an</a:t>
                </a:r>
                <a:r>
                  <a:rPr lang="en-GB" sz="1100" baseline="0">
                    <a:solidFill>
                      <a:srgbClr val="000000"/>
                    </a:solidFill>
                  </a:rPr>
                  <a:t> icon </a:t>
                </a:r>
                <a:r>
                  <a:rPr lang="en-GB" sz="1100">
                    <a:solidFill>
                      <a:srgbClr val="000000"/>
                    </a:solidFill>
                  </a:rPr>
                  <a:t>the icon is cropped in the box.</a:t>
                </a:r>
              </a:p>
              <a:p>
                <a:r>
                  <a:rPr lang="en-GB" sz="1100" baseline="0">
                    <a:solidFill>
                      <a:srgbClr val="000000"/>
                    </a:solidFill>
                  </a:rPr>
                  <a:t>&gt;Click on the icon picture</a:t>
                </a:r>
                <a:br>
                  <a:rPr lang="en-GB" sz="1100" baseline="0">
                    <a:solidFill>
                      <a:srgbClr val="000000"/>
                    </a:solidFill>
                  </a:rPr>
                </a:br>
                <a:r>
                  <a:rPr lang="en-GB" sz="1100" baseline="0">
                    <a:solidFill>
                      <a:srgbClr val="000000"/>
                    </a:solidFill>
                  </a:rPr>
                  <a:t>&gt;Picture format</a:t>
                </a:r>
              </a:p>
              <a:p>
                <a:r>
                  <a:rPr lang="en-GB" sz="1100" baseline="0">
                    <a:solidFill>
                      <a:srgbClr val="000000"/>
                    </a:solidFill>
                  </a:rPr>
                  <a:t>&gt;Crop</a:t>
                </a:r>
              </a:p>
              <a:p>
                <a:r>
                  <a:rPr lang="en-GB" sz="1100" baseline="0">
                    <a:solidFill>
                      <a:srgbClr val="000000"/>
                    </a:solidFill>
                  </a:rPr>
                  <a:t>&gt;Fit</a:t>
                </a:r>
              </a:p>
              <a:p>
                <a:endParaRPr lang="en-GB" sz="11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44D972F-F619-47C9-8066-F54159DFA8C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gray">
              <a:xfrm>
                <a:off x="407162" y="448083"/>
                <a:ext cx="335767" cy="274418"/>
                <a:chOff x="431" y="79"/>
                <a:chExt cx="4882" cy="3990"/>
              </a:xfrm>
              <a:solidFill>
                <a:schemeClr val="accent1"/>
              </a:solidFill>
            </p:grpSpPr>
            <p:sp>
              <p:nvSpPr>
                <p:cNvPr id="73" name="Oval 9" hidden="1">
                  <a:extLst>
                    <a:ext uri="{FF2B5EF4-FFF2-40B4-BE49-F238E27FC236}">
                      <a16:creationId xmlns:a16="http://schemas.microsoft.com/office/drawing/2014/main" id="{A65DC041-8B88-45CC-9752-751924F92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895" y="1299"/>
                  <a:ext cx="1953" cy="195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" name="Freeform 10">
                  <a:extLst>
                    <a:ext uri="{FF2B5EF4-FFF2-40B4-BE49-F238E27FC236}">
                      <a16:creationId xmlns:a16="http://schemas.microsoft.com/office/drawing/2014/main" id="{43100877-81DD-42B5-92B3-EF95461F3B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431" y="79"/>
                  <a:ext cx="4882" cy="3990"/>
                </a:xfrm>
                <a:custGeom>
                  <a:avLst/>
                  <a:gdLst>
                    <a:gd name="T0" fmla="*/ 736 w 800"/>
                    <a:gd name="T1" fmla="*/ 134 h 654"/>
                    <a:gd name="T2" fmla="*/ 622 w 800"/>
                    <a:gd name="T3" fmla="*/ 134 h 654"/>
                    <a:gd name="T4" fmla="*/ 569 w 800"/>
                    <a:gd name="T5" fmla="*/ 0 h 654"/>
                    <a:gd name="T6" fmla="*/ 231 w 800"/>
                    <a:gd name="T7" fmla="*/ 0 h 654"/>
                    <a:gd name="T8" fmla="*/ 178 w 800"/>
                    <a:gd name="T9" fmla="*/ 134 h 654"/>
                    <a:gd name="T10" fmla="*/ 160 w 800"/>
                    <a:gd name="T11" fmla="*/ 134 h 654"/>
                    <a:gd name="T12" fmla="*/ 160 w 800"/>
                    <a:gd name="T13" fmla="*/ 67 h 654"/>
                    <a:gd name="T14" fmla="*/ 80 w 800"/>
                    <a:gd name="T15" fmla="*/ 67 h 654"/>
                    <a:gd name="T16" fmla="*/ 80 w 800"/>
                    <a:gd name="T17" fmla="*/ 134 h 654"/>
                    <a:gd name="T18" fmla="*/ 64 w 800"/>
                    <a:gd name="T19" fmla="*/ 134 h 654"/>
                    <a:gd name="T20" fmla="*/ 0 w 800"/>
                    <a:gd name="T21" fmla="*/ 198 h 654"/>
                    <a:gd name="T22" fmla="*/ 0 w 800"/>
                    <a:gd name="T23" fmla="*/ 589 h 654"/>
                    <a:gd name="T24" fmla="*/ 64 w 800"/>
                    <a:gd name="T25" fmla="*/ 654 h 654"/>
                    <a:gd name="T26" fmla="*/ 736 w 800"/>
                    <a:gd name="T27" fmla="*/ 654 h 654"/>
                    <a:gd name="T28" fmla="*/ 800 w 800"/>
                    <a:gd name="T29" fmla="*/ 589 h 654"/>
                    <a:gd name="T30" fmla="*/ 800 w 800"/>
                    <a:gd name="T31" fmla="*/ 198 h 654"/>
                    <a:gd name="T32" fmla="*/ 736 w 800"/>
                    <a:gd name="T33" fmla="*/ 134 h 654"/>
                    <a:gd name="T34" fmla="*/ 133 w 800"/>
                    <a:gd name="T35" fmla="*/ 134 h 654"/>
                    <a:gd name="T36" fmla="*/ 107 w 800"/>
                    <a:gd name="T37" fmla="*/ 134 h 654"/>
                    <a:gd name="T38" fmla="*/ 107 w 800"/>
                    <a:gd name="T39" fmla="*/ 94 h 654"/>
                    <a:gd name="T40" fmla="*/ 133 w 800"/>
                    <a:gd name="T41" fmla="*/ 94 h 654"/>
                    <a:gd name="T42" fmla="*/ 133 w 800"/>
                    <a:gd name="T43" fmla="*/ 134 h 654"/>
                    <a:gd name="T44" fmla="*/ 400 w 800"/>
                    <a:gd name="T45" fmla="*/ 600 h 654"/>
                    <a:gd name="T46" fmla="*/ 160 w 800"/>
                    <a:gd name="T47" fmla="*/ 360 h 654"/>
                    <a:gd name="T48" fmla="*/ 400 w 800"/>
                    <a:gd name="T49" fmla="*/ 120 h 654"/>
                    <a:gd name="T50" fmla="*/ 640 w 800"/>
                    <a:gd name="T51" fmla="*/ 360 h 654"/>
                    <a:gd name="T52" fmla="*/ 400 w 800"/>
                    <a:gd name="T53" fmla="*/ 600 h 654"/>
                    <a:gd name="T54" fmla="*/ 693 w 800"/>
                    <a:gd name="T55" fmla="*/ 294 h 654"/>
                    <a:gd name="T56" fmla="*/ 640 w 800"/>
                    <a:gd name="T57" fmla="*/ 240 h 654"/>
                    <a:gd name="T58" fmla="*/ 693 w 800"/>
                    <a:gd name="T59" fmla="*/ 187 h 654"/>
                    <a:gd name="T60" fmla="*/ 747 w 800"/>
                    <a:gd name="T61" fmla="*/ 240 h 654"/>
                    <a:gd name="T62" fmla="*/ 693 w 800"/>
                    <a:gd name="T63" fmla="*/ 294 h 6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0" h="654">
                      <a:moveTo>
                        <a:pt x="736" y="134"/>
                      </a:moveTo>
                      <a:lnTo>
                        <a:pt x="622" y="134"/>
                      </a:lnTo>
                      <a:lnTo>
                        <a:pt x="569" y="0"/>
                      </a:lnTo>
                      <a:lnTo>
                        <a:pt x="231" y="0"/>
                      </a:lnTo>
                      <a:lnTo>
                        <a:pt x="178" y="134"/>
                      </a:lnTo>
                      <a:lnTo>
                        <a:pt x="160" y="134"/>
                      </a:lnTo>
                      <a:lnTo>
                        <a:pt x="160" y="67"/>
                      </a:lnTo>
                      <a:lnTo>
                        <a:pt x="80" y="67"/>
                      </a:lnTo>
                      <a:lnTo>
                        <a:pt x="80" y="134"/>
                      </a:lnTo>
                      <a:lnTo>
                        <a:pt x="64" y="134"/>
                      </a:lnTo>
                      <a:cubicBezTo>
                        <a:pt x="29" y="134"/>
                        <a:pt x="0" y="162"/>
                        <a:pt x="0" y="198"/>
                      </a:cubicBezTo>
                      <a:lnTo>
                        <a:pt x="0" y="589"/>
                      </a:lnTo>
                      <a:cubicBezTo>
                        <a:pt x="0" y="625"/>
                        <a:pt x="29" y="654"/>
                        <a:pt x="64" y="654"/>
                      </a:cubicBezTo>
                      <a:lnTo>
                        <a:pt x="736" y="654"/>
                      </a:lnTo>
                      <a:cubicBezTo>
                        <a:pt x="771" y="654"/>
                        <a:pt x="800" y="625"/>
                        <a:pt x="800" y="589"/>
                      </a:cubicBezTo>
                      <a:lnTo>
                        <a:pt x="800" y="198"/>
                      </a:lnTo>
                      <a:cubicBezTo>
                        <a:pt x="800" y="162"/>
                        <a:pt x="771" y="134"/>
                        <a:pt x="736" y="134"/>
                      </a:cubicBezTo>
                      <a:close/>
                      <a:moveTo>
                        <a:pt x="133" y="134"/>
                      </a:moveTo>
                      <a:lnTo>
                        <a:pt x="107" y="134"/>
                      </a:lnTo>
                      <a:lnTo>
                        <a:pt x="107" y="94"/>
                      </a:lnTo>
                      <a:lnTo>
                        <a:pt x="133" y="94"/>
                      </a:lnTo>
                      <a:lnTo>
                        <a:pt x="133" y="134"/>
                      </a:lnTo>
                      <a:close/>
                      <a:moveTo>
                        <a:pt x="400" y="600"/>
                      </a:moveTo>
                      <a:cubicBezTo>
                        <a:pt x="268" y="600"/>
                        <a:pt x="160" y="493"/>
                        <a:pt x="160" y="360"/>
                      </a:cubicBezTo>
                      <a:cubicBezTo>
                        <a:pt x="160" y="228"/>
                        <a:pt x="268" y="120"/>
                        <a:pt x="400" y="120"/>
                      </a:cubicBezTo>
                      <a:cubicBezTo>
                        <a:pt x="532" y="120"/>
                        <a:pt x="640" y="228"/>
                        <a:pt x="640" y="360"/>
                      </a:cubicBezTo>
                      <a:cubicBezTo>
                        <a:pt x="640" y="493"/>
                        <a:pt x="532" y="600"/>
                        <a:pt x="400" y="600"/>
                      </a:cubicBezTo>
                      <a:close/>
                      <a:moveTo>
                        <a:pt x="693" y="294"/>
                      </a:moveTo>
                      <a:cubicBezTo>
                        <a:pt x="664" y="294"/>
                        <a:pt x="640" y="270"/>
                        <a:pt x="640" y="240"/>
                      </a:cubicBezTo>
                      <a:cubicBezTo>
                        <a:pt x="640" y="211"/>
                        <a:pt x="664" y="187"/>
                        <a:pt x="693" y="187"/>
                      </a:cubicBezTo>
                      <a:cubicBezTo>
                        <a:pt x="723" y="187"/>
                        <a:pt x="747" y="211"/>
                        <a:pt x="747" y="240"/>
                      </a:cubicBezTo>
                      <a:cubicBezTo>
                        <a:pt x="747" y="270"/>
                        <a:pt x="723" y="294"/>
                        <a:pt x="693" y="29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71" name="Donut 24">
                <a:extLst>
                  <a:ext uri="{FF2B5EF4-FFF2-40B4-BE49-F238E27FC236}">
                    <a16:creationId xmlns:a16="http://schemas.microsoft.com/office/drawing/2014/main" id="{6BE0C610-DB1B-4A87-9357-1B9A26468BA5}"/>
                  </a:ext>
                </a:extLst>
              </p:cNvPr>
              <p:cNvSpPr/>
              <p:nvPr userDrawn="1"/>
            </p:nvSpPr>
            <p:spPr bwMode="gray">
              <a:xfrm>
                <a:off x="299151" y="320055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06252CDD-A954-4184-B5CC-9C4935E75729}"/>
                  </a:ext>
                </a:extLst>
              </p:cNvPr>
              <p:cNvSpPr>
                <a:spLocks noEditPoints="1"/>
              </p:cNvSpPr>
              <p:nvPr userDrawn="1"/>
            </p:nvSpPr>
            <p:spPr bwMode="gray">
              <a:xfrm>
                <a:off x="287524" y="590085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7" name="Group 4"/>
            <p:cNvGrpSpPr>
              <a:grpSpLocks noChangeAspect="1"/>
            </p:cNvGrpSpPr>
            <p:nvPr userDrawn="1"/>
          </p:nvGrpSpPr>
          <p:grpSpPr bwMode="gray">
            <a:xfrm>
              <a:off x="-1353961" y="602212"/>
              <a:ext cx="153354" cy="119201"/>
              <a:chOff x="-1217" y="97"/>
              <a:chExt cx="458" cy="356"/>
            </a:xfrm>
            <a:solidFill>
              <a:schemeClr val="tx1"/>
            </a:solidFill>
          </p:grpSpPr>
          <p:sp>
            <p:nvSpPr>
              <p:cNvPr id="60" name="Freeform 6"/>
              <p:cNvSpPr>
                <a:spLocks/>
              </p:cNvSpPr>
              <p:nvPr userDrawn="1"/>
            </p:nvSpPr>
            <p:spPr bwMode="gray">
              <a:xfrm>
                <a:off x="-911" y="97"/>
                <a:ext cx="32" cy="293"/>
              </a:xfrm>
              <a:custGeom>
                <a:avLst/>
                <a:gdLst>
                  <a:gd name="T0" fmla="*/ 152 w 160"/>
                  <a:gd name="T1" fmla="*/ 80 h 1458"/>
                  <a:gd name="T2" fmla="*/ 160 w 160"/>
                  <a:gd name="T3" fmla="*/ 515 h 1458"/>
                  <a:gd name="T4" fmla="*/ 160 w 160"/>
                  <a:gd name="T5" fmla="*/ 945 h 1458"/>
                  <a:gd name="T6" fmla="*/ 152 w 160"/>
                  <a:gd name="T7" fmla="*/ 1380 h 1458"/>
                  <a:gd name="T8" fmla="*/ 38 w 160"/>
                  <a:gd name="T9" fmla="*/ 1432 h 1458"/>
                  <a:gd name="T10" fmla="*/ 2 w 160"/>
                  <a:gd name="T11" fmla="*/ 1370 h 1458"/>
                  <a:gd name="T12" fmla="*/ 4 w 160"/>
                  <a:gd name="T13" fmla="*/ 930 h 1458"/>
                  <a:gd name="T14" fmla="*/ 10 w 160"/>
                  <a:gd name="T15" fmla="*/ 380 h 1458"/>
                  <a:gd name="T16" fmla="*/ 4 w 160"/>
                  <a:gd name="T17" fmla="*/ 81 h 1458"/>
                  <a:gd name="T18" fmla="*/ 39 w 160"/>
                  <a:gd name="T19" fmla="*/ 28 h 1458"/>
                  <a:gd name="T20" fmla="*/ 152 w 160"/>
                  <a:gd name="T21" fmla="*/ 80 h 1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0" h="1458">
                    <a:moveTo>
                      <a:pt x="152" y="80"/>
                    </a:moveTo>
                    <a:cubicBezTo>
                      <a:pt x="159" y="224"/>
                      <a:pt x="146" y="371"/>
                      <a:pt x="160" y="515"/>
                    </a:cubicBezTo>
                    <a:cubicBezTo>
                      <a:pt x="151" y="660"/>
                      <a:pt x="151" y="800"/>
                      <a:pt x="160" y="945"/>
                    </a:cubicBezTo>
                    <a:cubicBezTo>
                      <a:pt x="146" y="1089"/>
                      <a:pt x="159" y="1236"/>
                      <a:pt x="152" y="1380"/>
                    </a:cubicBezTo>
                    <a:cubicBezTo>
                      <a:pt x="152" y="1438"/>
                      <a:pt x="83" y="1458"/>
                      <a:pt x="38" y="1432"/>
                    </a:cubicBezTo>
                    <a:cubicBezTo>
                      <a:pt x="23" y="1413"/>
                      <a:pt x="13" y="1392"/>
                      <a:pt x="2" y="1370"/>
                    </a:cubicBezTo>
                    <a:cubicBezTo>
                      <a:pt x="16" y="1223"/>
                      <a:pt x="10" y="1077"/>
                      <a:pt x="4" y="930"/>
                    </a:cubicBezTo>
                    <a:cubicBezTo>
                      <a:pt x="4" y="746"/>
                      <a:pt x="0" y="563"/>
                      <a:pt x="10" y="380"/>
                    </a:cubicBezTo>
                    <a:cubicBezTo>
                      <a:pt x="13" y="280"/>
                      <a:pt x="8" y="180"/>
                      <a:pt x="4" y="81"/>
                    </a:cubicBezTo>
                    <a:cubicBezTo>
                      <a:pt x="15" y="63"/>
                      <a:pt x="25" y="44"/>
                      <a:pt x="39" y="28"/>
                    </a:cubicBezTo>
                    <a:cubicBezTo>
                      <a:pt x="82" y="0"/>
                      <a:pt x="153" y="22"/>
                      <a:pt x="152" y="8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7"/>
              <p:cNvSpPr>
                <a:spLocks/>
              </p:cNvSpPr>
              <p:nvPr userDrawn="1"/>
            </p:nvSpPr>
            <p:spPr bwMode="gray">
              <a:xfrm>
                <a:off x="-1000" y="113"/>
                <a:ext cx="92" cy="260"/>
              </a:xfrm>
              <a:custGeom>
                <a:avLst/>
                <a:gdLst>
                  <a:gd name="T0" fmla="*/ 449 w 461"/>
                  <a:gd name="T1" fmla="*/ 0 h 1289"/>
                  <a:gd name="T2" fmla="*/ 455 w 461"/>
                  <a:gd name="T3" fmla="*/ 299 h 1289"/>
                  <a:gd name="T4" fmla="*/ 449 w 461"/>
                  <a:gd name="T5" fmla="*/ 849 h 1289"/>
                  <a:gd name="T6" fmla="*/ 447 w 461"/>
                  <a:gd name="T7" fmla="*/ 1289 h 1289"/>
                  <a:gd name="T8" fmla="*/ 10 w 461"/>
                  <a:gd name="T9" fmla="*/ 1014 h 1289"/>
                  <a:gd name="T10" fmla="*/ 5 w 461"/>
                  <a:gd name="T11" fmla="*/ 749 h 1289"/>
                  <a:gd name="T12" fmla="*/ 10 w 461"/>
                  <a:gd name="T13" fmla="*/ 284 h 1289"/>
                  <a:gd name="T14" fmla="*/ 449 w 461"/>
                  <a:gd name="T15" fmla="*/ 0 h 1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1" h="1289">
                    <a:moveTo>
                      <a:pt x="449" y="0"/>
                    </a:moveTo>
                    <a:cubicBezTo>
                      <a:pt x="453" y="99"/>
                      <a:pt x="458" y="199"/>
                      <a:pt x="455" y="299"/>
                    </a:cubicBezTo>
                    <a:cubicBezTo>
                      <a:pt x="445" y="482"/>
                      <a:pt x="449" y="665"/>
                      <a:pt x="449" y="849"/>
                    </a:cubicBezTo>
                    <a:cubicBezTo>
                      <a:pt x="455" y="996"/>
                      <a:pt x="461" y="1142"/>
                      <a:pt x="447" y="1289"/>
                    </a:cubicBezTo>
                    <a:cubicBezTo>
                      <a:pt x="347" y="1146"/>
                      <a:pt x="180" y="1047"/>
                      <a:pt x="10" y="1014"/>
                    </a:cubicBezTo>
                    <a:cubicBezTo>
                      <a:pt x="5" y="925"/>
                      <a:pt x="3" y="837"/>
                      <a:pt x="5" y="749"/>
                    </a:cubicBezTo>
                    <a:cubicBezTo>
                      <a:pt x="7" y="593"/>
                      <a:pt x="0" y="439"/>
                      <a:pt x="10" y="284"/>
                    </a:cubicBezTo>
                    <a:cubicBezTo>
                      <a:pt x="179" y="250"/>
                      <a:pt x="357" y="149"/>
                      <a:pt x="449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8"/>
              <p:cNvSpPr>
                <a:spLocks/>
              </p:cNvSpPr>
              <p:nvPr userDrawn="1"/>
            </p:nvSpPr>
            <p:spPr bwMode="gray">
              <a:xfrm>
                <a:off x="-835" y="158"/>
                <a:ext cx="69" cy="46"/>
              </a:xfrm>
              <a:custGeom>
                <a:avLst/>
                <a:gdLst>
                  <a:gd name="T0" fmla="*/ 339 w 343"/>
                  <a:gd name="T1" fmla="*/ 0 h 225"/>
                  <a:gd name="T2" fmla="*/ 343 w 343"/>
                  <a:gd name="T3" fmla="*/ 55 h 225"/>
                  <a:gd name="T4" fmla="*/ 32 w 343"/>
                  <a:gd name="T5" fmla="*/ 225 h 225"/>
                  <a:gd name="T6" fmla="*/ 0 w 343"/>
                  <a:gd name="T7" fmla="*/ 173 h 225"/>
                  <a:gd name="T8" fmla="*/ 339 w 343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225">
                    <a:moveTo>
                      <a:pt x="339" y="0"/>
                    </a:moveTo>
                    <a:cubicBezTo>
                      <a:pt x="340" y="19"/>
                      <a:pt x="341" y="37"/>
                      <a:pt x="343" y="55"/>
                    </a:cubicBezTo>
                    <a:cubicBezTo>
                      <a:pt x="238" y="110"/>
                      <a:pt x="137" y="171"/>
                      <a:pt x="32" y="225"/>
                    </a:cubicBezTo>
                    <a:cubicBezTo>
                      <a:pt x="21" y="208"/>
                      <a:pt x="11" y="190"/>
                      <a:pt x="0" y="173"/>
                    </a:cubicBezTo>
                    <a:cubicBezTo>
                      <a:pt x="115" y="117"/>
                      <a:pt x="219" y="47"/>
                      <a:pt x="3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9"/>
              <p:cNvSpPr>
                <a:spLocks/>
              </p:cNvSpPr>
              <p:nvPr userDrawn="1"/>
            </p:nvSpPr>
            <p:spPr bwMode="gray">
              <a:xfrm>
                <a:off x="-1217" y="168"/>
                <a:ext cx="166" cy="285"/>
              </a:xfrm>
              <a:custGeom>
                <a:avLst/>
                <a:gdLst>
                  <a:gd name="T0" fmla="*/ 188 w 826"/>
                  <a:gd name="T1" fmla="*/ 20 h 1415"/>
                  <a:gd name="T2" fmla="*/ 398 w 826"/>
                  <a:gd name="T3" fmla="*/ 5 h 1415"/>
                  <a:gd name="T4" fmla="*/ 743 w 826"/>
                  <a:gd name="T5" fmla="*/ 14 h 1415"/>
                  <a:gd name="T6" fmla="*/ 743 w 826"/>
                  <a:gd name="T7" fmla="*/ 737 h 1415"/>
                  <a:gd name="T8" fmla="*/ 662 w 826"/>
                  <a:gd name="T9" fmla="*/ 750 h 1415"/>
                  <a:gd name="T10" fmla="*/ 826 w 826"/>
                  <a:gd name="T11" fmla="*/ 1336 h 1415"/>
                  <a:gd name="T12" fmla="*/ 562 w 826"/>
                  <a:gd name="T13" fmla="*/ 1415 h 1415"/>
                  <a:gd name="T14" fmla="*/ 514 w 826"/>
                  <a:gd name="T15" fmla="*/ 1322 h 1415"/>
                  <a:gd name="T16" fmla="*/ 354 w 826"/>
                  <a:gd name="T17" fmla="*/ 748 h 1415"/>
                  <a:gd name="T18" fmla="*/ 165 w 826"/>
                  <a:gd name="T19" fmla="*/ 725 h 1415"/>
                  <a:gd name="T20" fmla="*/ 4 w 826"/>
                  <a:gd name="T21" fmla="*/ 509 h 1415"/>
                  <a:gd name="T22" fmla="*/ 4 w 826"/>
                  <a:gd name="T23" fmla="*/ 242 h 1415"/>
                  <a:gd name="T24" fmla="*/ 188 w 826"/>
                  <a:gd name="T25" fmla="*/ 20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6" h="1415">
                    <a:moveTo>
                      <a:pt x="188" y="20"/>
                    </a:moveTo>
                    <a:cubicBezTo>
                      <a:pt x="255" y="3"/>
                      <a:pt x="330" y="5"/>
                      <a:pt x="398" y="5"/>
                    </a:cubicBezTo>
                    <a:cubicBezTo>
                      <a:pt x="514" y="7"/>
                      <a:pt x="628" y="0"/>
                      <a:pt x="743" y="14"/>
                    </a:cubicBezTo>
                    <a:cubicBezTo>
                      <a:pt x="741" y="255"/>
                      <a:pt x="741" y="496"/>
                      <a:pt x="743" y="737"/>
                    </a:cubicBezTo>
                    <a:cubicBezTo>
                      <a:pt x="716" y="741"/>
                      <a:pt x="689" y="745"/>
                      <a:pt x="662" y="750"/>
                    </a:cubicBezTo>
                    <a:cubicBezTo>
                      <a:pt x="715" y="945"/>
                      <a:pt x="771" y="1141"/>
                      <a:pt x="826" y="1336"/>
                    </a:cubicBezTo>
                    <a:cubicBezTo>
                      <a:pt x="743" y="1378"/>
                      <a:pt x="655" y="1407"/>
                      <a:pt x="562" y="1415"/>
                    </a:cubicBezTo>
                    <a:cubicBezTo>
                      <a:pt x="533" y="1394"/>
                      <a:pt x="525" y="1355"/>
                      <a:pt x="514" y="1322"/>
                    </a:cubicBezTo>
                    <a:cubicBezTo>
                      <a:pt x="462" y="1130"/>
                      <a:pt x="408" y="939"/>
                      <a:pt x="354" y="748"/>
                    </a:cubicBezTo>
                    <a:cubicBezTo>
                      <a:pt x="292" y="745"/>
                      <a:pt x="224" y="745"/>
                      <a:pt x="165" y="725"/>
                    </a:cubicBezTo>
                    <a:cubicBezTo>
                      <a:pt x="76" y="690"/>
                      <a:pt x="9" y="606"/>
                      <a:pt x="4" y="509"/>
                    </a:cubicBezTo>
                    <a:cubicBezTo>
                      <a:pt x="0" y="422"/>
                      <a:pt x="0" y="329"/>
                      <a:pt x="4" y="242"/>
                    </a:cubicBezTo>
                    <a:cubicBezTo>
                      <a:pt x="10" y="138"/>
                      <a:pt x="88" y="47"/>
                      <a:pt x="188" y="2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10"/>
              <p:cNvSpPr>
                <a:spLocks/>
              </p:cNvSpPr>
              <p:nvPr userDrawn="1"/>
            </p:nvSpPr>
            <p:spPr bwMode="gray">
              <a:xfrm>
                <a:off x="-1068" y="170"/>
                <a:ext cx="70" cy="147"/>
              </a:xfrm>
              <a:custGeom>
                <a:avLst/>
                <a:gdLst>
                  <a:gd name="T0" fmla="*/ 348 w 348"/>
                  <a:gd name="T1" fmla="*/ 0 h 730"/>
                  <a:gd name="T2" fmla="*/ 343 w 348"/>
                  <a:gd name="T3" fmla="*/ 465 h 730"/>
                  <a:gd name="T4" fmla="*/ 348 w 348"/>
                  <a:gd name="T5" fmla="*/ 730 h 730"/>
                  <a:gd name="T6" fmla="*/ 2 w 348"/>
                  <a:gd name="T7" fmla="*/ 726 h 730"/>
                  <a:gd name="T8" fmla="*/ 2 w 348"/>
                  <a:gd name="T9" fmla="*/ 3 h 730"/>
                  <a:gd name="T10" fmla="*/ 348 w 348"/>
                  <a:gd name="T11" fmla="*/ 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8" h="730">
                    <a:moveTo>
                      <a:pt x="348" y="0"/>
                    </a:moveTo>
                    <a:cubicBezTo>
                      <a:pt x="338" y="155"/>
                      <a:pt x="345" y="309"/>
                      <a:pt x="343" y="465"/>
                    </a:cubicBezTo>
                    <a:cubicBezTo>
                      <a:pt x="341" y="553"/>
                      <a:pt x="343" y="641"/>
                      <a:pt x="348" y="730"/>
                    </a:cubicBezTo>
                    <a:cubicBezTo>
                      <a:pt x="234" y="714"/>
                      <a:pt x="117" y="713"/>
                      <a:pt x="2" y="726"/>
                    </a:cubicBezTo>
                    <a:cubicBezTo>
                      <a:pt x="0" y="485"/>
                      <a:pt x="0" y="244"/>
                      <a:pt x="2" y="3"/>
                    </a:cubicBezTo>
                    <a:cubicBezTo>
                      <a:pt x="118" y="16"/>
                      <a:pt x="233" y="17"/>
                      <a:pt x="3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11"/>
              <p:cNvSpPr>
                <a:spLocks/>
              </p:cNvSpPr>
              <p:nvPr userDrawn="1"/>
            </p:nvSpPr>
            <p:spPr bwMode="gray">
              <a:xfrm>
                <a:off x="-881" y="200"/>
                <a:ext cx="22" cy="87"/>
              </a:xfrm>
              <a:custGeom>
                <a:avLst/>
                <a:gdLst>
                  <a:gd name="T0" fmla="*/ 9 w 105"/>
                  <a:gd name="T1" fmla="*/ 0 h 430"/>
                  <a:gd name="T2" fmla="*/ 98 w 105"/>
                  <a:gd name="T3" fmla="*/ 147 h 430"/>
                  <a:gd name="T4" fmla="*/ 98 w 105"/>
                  <a:gd name="T5" fmla="*/ 283 h 430"/>
                  <a:gd name="T6" fmla="*/ 9 w 105"/>
                  <a:gd name="T7" fmla="*/ 430 h 430"/>
                  <a:gd name="T8" fmla="*/ 9 w 105"/>
                  <a:gd name="T9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430">
                    <a:moveTo>
                      <a:pt x="9" y="0"/>
                    </a:moveTo>
                    <a:cubicBezTo>
                      <a:pt x="45" y="47"/>
                      <a:pt x="85" y="87"/>
                      <a:pt x="98" y="147"/>
                    </a:cubicBezTo>
                    <a:cubicBezTo>
                      <a:pt x="105" y="191"/>
                      <a:pt x="105" y="239"/>
                      <a:pt x="98" y="283"/>
                    </a:cubicBezTo>
                    <a:cubicBezTo>
                      <a:pt x="87" y="340"/>
                      <a:pt x="43" y="386"/>
                      <a:pt x="9" y="430"/>
                    </a:cubicBezTo>
                    <a:cubicBezTo>
                      <a:pt x="0" y="285"/>
                      <a:pt x="0" y="145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12"/>
              <p:cNvSpPr>
                <a:spLocks/>
              </p:cNvSpPr>
              <p:nvPr userDrawn="1"/>
            </p:nvSpPr>
            <p:spPr bwMode="gray">
              <a:xfrm>
                <a:off x="-832" y="232"/>
                <a:ext cx="73" cy="11"/>
              </a:xfrm>
              <a:custGeom>
                <a:avLst/>
                <a:gdLst>
                  <a:gd name="T0" fmla="*/ 1 w 360"/>
                  <a:gd name="T1" fmla="*/ 2 h 53"/>
                  <a:gd name="T2" fmla="*/ 360 w 360"/>
                  <a:gd name="T3" fmla="*/ 4 h 53"/>
                  <a:gd name="T4" fmla="*/ 358 w 360"/>
                  <a:gd name="T5" fmla="*/ 52 h 53"/>
                  <a:gd name="T6" fmla="*/ 0 w 360"/>
                  <a:gd name="T7" fmla="*/ 53 h 53"/>
                  <a:gd name="T8" fmla="*/ 1 w 360"/>
                  <a:gd name="T9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53">
                    <a:moveTo>
                      <a:pt x="1" y="2"/>
                    </a:moveTo>
                    <a:cubicBezTo>
                      <a:pt x="121" y="1"/>
                      <a:pt x="240" y="0"/>
                      <a:pt x="360" y="4"/>
                    </a:cubicBezTo>
                    <a:cubicBezTo>
                      <a:pt x="359" y="20"/>
                      <a:pt x="359" y="36"/>
                      <a:pt x="358" y="52"/>
                    </a:cubicBezTo>
                    <a:cubicBezTo>
                      <a:pt x="238" y="53"/>
                      <a:pt x="119" y="52"/>
                      <a:pt x="0" y="53"/>
                    </a:cubicBezTo>
                    <a:cubicBezTo>
                      <a:pt x="0" y="36"/>
                      <a:pt x="1" y="19"/>
                      <a:pt x="1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13"/>
              <p:cNvSpPr>
                <a:spLocks/>
              </p:cNvSpPr>
              <p:nvPr userDrawn="1"/>
            </p:nvSpPr>
            <p:spPr bwMode="gray">
              <a:xfrm>
                <a:off x="-833" y="273"/>
                <a:ext cx="70" cy="45"/>
              </a:xfrm>
              <a:custGeom>
                <a:avLst/>
                <a:gdLst>
                  <a:gd name="T0" fmla="*/ 348 w 348"/>
                  <a:gd name="T1" fmla="*/ 168 h 220"/>
                  <a:gd name="T2" fmla="*/ 326 w 348"/>
                  <a:gd name="T3" fmla="*/ 220 h 220"/>
                  <a:gd name="T4" fmla="*/ 40 w 348"/>
                  <a:gd name="T5" fmla="*/ 67 h 220"/>
                  <a:gd name="T6" fmla="*/ 0 w 348"/>
                  <a:gd name="T7" fmla="*/ 0 h 220"/>
                  <a:gd name="T8" fmla="*/ 348 w 348"/>
                  <a:gd name="T9" fmla="*/ 16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220">
                    <a:moveTo>
                      <a:pt x="348" y="168"/>
                    </a:moveTo>
                    <a:cubicBezTo>
                      <a:pt x="340" y="185"/>
                      <a:pt x="333" y="203"/>
                      <a:pt x="326" y="220"/>
                    </a:cubicBezTo>
                    <a:cubicBezTo>
                      <a:pt x="229" y="172"/>
                      <a:pt x="133" y="122"/>
                      <a:pt x="40" y="67"/>
                    </a:cubicBezTo>
                    <a:cubicBezTo>
                      <a:pt x="12" y="52"/>
                      <a:pt x="9" y="28"/>
                      <a:pt x="0" y="0"/>
                    </a:cubicBezTo>
                    <a:cubicBezTo>
                      <a:pt x="124" y="22"/>
                      <a:pt x="235" y="113"/>
                      <a:pt x="348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88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8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87375" y="2427611"/>
            <a:ext cx="3451225" cy="3810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tx2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/>
            </a:lvl2pPr>
            <a:lvl3pPr marL="228600" indent="-228600" algn="ctr">
              <a:buFont typeface="Arial" panose="020B0604020202020204" pitchFamily="34" charset="0"/>
              <a:buChar char="•"/>
              <a:defRPr sz="2000"/>
            </a:lvl3pPr>
            <a:lvl4pPr marL="230400" indent="-230400" algn="ctr">
              <a:buFont typeface="Arial" panose="020B0604020202020204" pitchFamily="34" charset="0"/>
              <a:buChar char="−"/>
              <a:defRPr sz="1800"/>
            </a:lvl4pPr>
            <a:lvl5pPr marL="460800" indent="-2304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  <a:lvl6pPr algn="ctr">
              <a:defRPr sz="1800"/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tx1"/>
                </a:solidFill>
              </a:defRPr>
            </a:lvl7pPr>
            <a:lvl8pPr algn="ctr">
              <a:defRPr sz="2000" baseline="0"/>
            </a:lvl8pPr>
            <a:lvl9pPr algn="ctr">
              <a:defRPr sz="1800"/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7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370388" y="2427611"/>
            <a:ext cx="3451225" cy="3810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tx2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/>
            </a:lvl2pPr>
            <a:lvl3pPr marL="228600" indent="-228600" algn="ctr">
              <a:buFont typeface="Arial" panose="020B0604020202020204" pitchFamily="34" charset="0"/>
              <a:buChar char="•"/>
              <a:defRPr sz="2000"/>
            </a:lvl3pPr>
            <a:lvl4pPr marL="230400" indent="-230400" algn="ctr">
              <a:buFont typeface="Arial" panose="020B0604020202020204" pitchFamily="34" charset="0"/>
              <a:buChar char="−"/>
              <a:defRPr sz="1800"/>
            </a:lvl4pPr>
            <a:lvl5pPr marL="460800" indent="-2304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  <a:lvl6pPr algn="ctr">
              <a:defRPr sz="1800"/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tx1"/>
                </a:solidFill>
              </a:defRPr>
            </a:lvl7pPr>
            <a:lvl8pPr algn="ctr">
              <a:defRPr sz="2000" baseline="0"/>
            </a:lvl8pPr>
            <a:lvl9pPr algn="ctr">
              <a:defRPr sz="1800"/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79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8153400" y="2427611"/>
            <a:ext cx="3451225" cy="3810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tx2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/>
            </a:lvl2pPr>
            <a:lvl3pPr marL="228600" indent="-228600" algn="ctr">
              <a:buFont typeface="Arial" panose="020B0604020202020204" pitchFamily="34" charset="0"/>
              <a:buChar char="•"/>
              <a:defRPr sz="2000"/>
            </a:lvl3pPr>
            <a:lvl4pPr marL="230400" indent="-230400" algn="ctr">
              <a:buFont typeface="Arial" panose="020B0604020202020204" pitchFamily="34" charset="0"/>
              <a:buChar char="−"/>
              <a:defRPr sz="1800"/>
            </a:lvl4pPr>
            <a:lvl5pPr marL="460800" indent="-2304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  <a:lvl6pPr algn="ctr">
              <a:defRPr sz="1800"/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tx1"/>
                </a:solidFill>
              </a:defRPr>
            </a:lvl7pPr>
            <a:lvl8pPr algn="ctr">
              <a:defRPr sz="2000" baseline="0"/>
            </a:lvl8pPr>
            <a:lvl9pPr algn="ctr">
              <a:defRPr sz="1800"/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grpSp>
        <p:nvGrpSpPr>
          <p:cNvPr id="76" name="Group 75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80" name="Group 79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81" name="Group 80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124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25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126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3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82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4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85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6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223906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x purpl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CB0671-9D05-422F-80B2-034ED343D5A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861425" y="6356350"/>
            <a:ext cx="2743200" cy="365125"/>
          </a:xfrm>
        </p:spPr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/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4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87375" y="1520825"/>
            <a:ext cx="3451225" cy="4716000"/>
          </a:xfrm>
          <a:solidFill>
            <a:srgbClr val="575757"/>
          </a:solidFill>
        </p:spPr>
        <p:txBody>
          <a:bodyPr lIns="180000" tIns="180000" rIns="180000" bIns="180000"/>
          <a:lstStyle>
            <a:lvl1pPr algn="l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l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l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l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460800" indent="-230400" algn="l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  <a:lvl6pPr algn="l">
              <a:defRPr sz="1800">
                <a:solidFill>
                  <a:schemeClr val="bg1"/>
                </a:solidFill>
              </a:defRPr>
            </a:lvl6pPr>
            <a:lvl7pPr algn="l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l">
              <a:defRPr sz="1600" baseline="0">
                <a:solidFill>
                  <a:srgbClr val="FF0000"/>
                </a:solidFill>
              </a:defRPr>
            </a:lvl8pPr>
            <a:lvl9pPr algn="l">
              <a:defRPr sz="14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10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370388" y="1520825"/>
            <a:ext cx="3451225" cy="4716000"/>
          </a:xfrm>
          <a:solidFill>
            <a:srgbClr val="575757"/>
          </a:solidFill>
        </p:spPr>
        <p:txBody>
          <a:bodyPr lIns="180000" tIns="180000" rIns="180000" bIns="180000"/>
          <a:lstStyle>
            <a:lvl1pPr algn="l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l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l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l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460800" indent="-230400" algn="l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  <a:lvl6pPr algn="l">
              <a:defRPr sz="1800">
                <a:solidFill>
                  <a:schemeClr val="bg1"/>
                </a:solidFill>
              </a:defRPr>
            </a:lvl6pPr>
            <a:lvl7pPr algn="l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l">
              <a:defRPr sz="1600" baseline="0">
                <a:solidFill>
                  <a:srgbClr val="FF0000"/>
                </a:solidFill>
              </a:defRPr>
            </a:lvl8pPr>
            <a:lvl9pPr algn="l">
              <a:defRPr sz="14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10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8153400" y="1520825"/>
            <a:ext cx="3451225" cy="4716000"/>
          </a:xfrm>
          <a:solidFill>
            <a:srgbClr val="575757"/>
          </a:solidFill>
        </p:spPr>
        <p:txBody>
          <a:bodyPr lIns="180000" tIns="180000" rIns="180000" bIns="180000"/>
          <a:lstStyle>
            <a:lvl1pPr algn="l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l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l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l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460800" indent="-230400" algn="l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  <a:lvl6pPr algn="l">
              <a:defRPr sz="1800">
                <a:solidFill>
                  <a:schemeClr val="bg1"/>
                </a:solidFill>
              </a:defRPr>
            </a:lvl6pPr>
            <a:lvl7pPr algn="l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l">
              <a:defRPr sz="1600" baseline="0">
                <a:solidFill>
                  <a:srgbClr val="FF0000"/>
                </a:solidFill>
              </a:defRPr>
            </a:lvl8pPr>
            <a:lvl9pPr algn="l">
              <a:defRPr sz="14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grpSp>
        <p:nvGrpSpPr>
          <p:cNvPr id="45" name="Group 44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7" name="Group 46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8" name="Group 47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1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2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76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7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8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9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6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7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8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99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9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1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2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63360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 Placeholder 5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87374" y="2200115"/>
            <a:ext cx="3240000" cy="324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43" name="Text Placeholder 5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5606" y="2200115"/>
            <a:ext cx="3240000" cy="324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44" name="Text Placeholder 5"/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363838" y="2200115"/>
            <a:ext cx="3240000" cy="324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CB0671-9D05-422F-80B2-034ED343D5A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861425" y="6356350"/>
            <a:ext cx="2743200" cy="365125"/>
          </a:xfrm>
        </p:spPr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/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4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7" name="Group 126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129" name="Group 128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130" name="Group 129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142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43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144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5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6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7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8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49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50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51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31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33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134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6860917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 Placeholder 5"/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587375" y="2617248"/>
            <a:ext cx="2160000" cy="216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CB0671-9D05-422F-80B2-034ED343D5A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861425" y="6356350"/>
            <a:ext cx="2743200" cy="365125"/>
          </a:xfrm>
        </p:spPr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/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4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3" name="Text Placeholder 5"/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2801491" y="2617248"/>
            <a:ext cx="2160000" cy="216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54" name="Text Placeholder 5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5015607" y="2617248"/>
            <a:ext cx="2160000" cy="216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55" name="Text Placeholder 5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229723" y="2617248"/>
            <a:ext cx="2160000" cy="216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sp>
        <p:nvSpPr>
          <p:cNvPr id="57" name="Text Placeholder 5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9443838" y="2617248"/>
            <a:ext cx="2160000" cy="2160000"/>
          </a:xfrm>
          <a:prstGeom prst="rect">
            <a:avLst/>
          </a:prstGeom>
          <a:solidFill>
            <a:srgbClr val="575757"/>
          </a:solidFill>
        </p:spPr>
        <p:txBody>
          <a:bodyPr lIns="180000" tIns="180000" rIns="180000" bIns="180000" anchor="ctr"/>
          <a:lstStyle>
            <a:lvl1pPr algn="ctr">
              <a:spcBef>
                <a:spcPts val="0"/>
              </a:spcBef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marL="0" indent="0" algn="ctr">
              <a:spcBef>
                <a:spcPts val="400"/>
              </a:spcBef>
              <a:spcAft>
                <a:spcPts val="400"/>
              </a:spcAft>
              <a:buNone/>
              <a:defRPr sz="2000">
                <a:solidFill>
                  <a:schemeClr val="bg1"/>
                </a:solidFill>
              </a:defRPr>
            </a:lvl2pPr>
            <a:lvl3pPr marL="228600" indent="-228600" algn="ctr"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230400" indent="-230400" algn="ctr">
              <a:buClr>
                <a:schemeClr val="bg1"/>
              </a:buClr>
              <a:buFont typeface="Arial" panose="020B0604020202020204" pitchFamily="34" charset="0"/>
              <a:buChar char="−"/>
              <a:defRPr sz="1800">
                <a:solidFill>
                  <a:schemeClr val="bg1"/>
                </a:solidFill>
              </a:defRPr>
            </a:lvl4pPr>
            <a:lvl5pPr marL="230400" indent="-230400" algn="ctr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 algn="ctr">
              <a:defRPr sz="1800">
                <a:solidFill>
                  <a:schemeClr val="bg1"/>
                </a:solidFill>
              </a:defRPr>
            </a:lvl6pPr>
            <a:lvl7pPr algn="ctr">
              <a:spcBef>
                <a:spcPts val="200"/>
              </a:spcBef>
              <a:spcAft>
                <a:spcPts val="200"/>
              </a:spcAft>
              <a:defRPr sz="1600">
                <a:solidFill>
                  <a:schemeClr val="bg1"/>
                </a:solidFill>
              </a:defRPr>
            </a:lvl7pPr>
            <a:lvl8pPr algn="ctr">
              <a:defRPr sz="2000" baseline="0">
                <a:solidFill>
                  <a:srgbClr val="FF0000"/>
                </a:solidFill>
              </a:defRPr>
            </a:lvl8pPr>
            <a:lvl9pPr algn="ctr">
              <a:defRPr sz="1800"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edit body text see user tip to the left on how to style this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grpSp>
        <p:nvGrpSpPr>
          <p:cNvPr id="106" name="Group 105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108" name="Group 107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109" name="Group 108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121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22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123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4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10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12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113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749628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CB0671-9D05-422F-80B2-034ED343D5A3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861425" y="6356350"/>
            <a:ext cx="2743200" cy="365125"/>
          </a:xfrm>
        </p:spPr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 anchor="b"/>
          <a:lstStyle/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grpSp>
        <p:nvGrpSpPr>
          <p:cNvPr id="63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4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-2220169" y="2686686"/>
            <a:ext cx="1872208" cy="2735193"/>
            <a:chOff x="-2220169" y="3445698"/>
            <a:chExt cx="1872208" cy="2735193"/>
          </a:xfrm>
        </p:grpSpPr>
        <p:grpSp>
          <p:nvGrpSpPr>
            <p:cNvPr id="18" name="Group 4"/>
            <p:cNvGrpSpPr>
              <a:grpSpLocks noChangeAspect="1"/>
            </p:cNvGrpSpPr>
            <p:nvPr/>
          </p:nvGrpSpPr>
          <p:grpSpPr bwMode="auto">
            <a:xfrm flipH="1">
              <a:off x="-2106280" y="3552983"/>
              <a:ext cx="323355" cy="325489"/>
              <a:chOff x="-947" y="1258"/>
              <a:chExt cx="606" cy="610"/>
            </a:xfrm>
          </p:grpSpPr>
          <p:sp>
            <p:nvSpPr>
              <p:cNvPr id="20" name="Freeform 5"/>
              <p:cNvSpPr>
                <a:spLocks noEditPoints="1"/>
              </p:cNvSpPr>
              <p:nvPr userDrawn="1"/>
            </p:nvSpPr>
            <p:spPr bwMode="auto">
              <a:xfrm>
                <a:off x="-528" y="1258"/>
                <a:ext cx="124" cy="275"/>
              </a:xfrm>
              <a:custGeom>
                <a:avLst/>
                <a:gdLst>
                  <a:gd name="T0" fmla="*/ 1323 w 1323"/>
                  <a:gd name="T1" fmla="*/ 686 h 2926"/>
                  <a:gd name="T2" fmla="*/ 953 w 1323"/>
                  <a:gd name="T3" fmla="*/ 105 h 2926"/>
                  <a:gd name="T4" fmla="*/ 270 w 1323"/>
                  <a:gd name="T5" fmla="*/ 196 h 2926"/>
                  <a:gd name="T6" fmla="*/ 66 w 1323"/>
                  <a:gd name="T7" fmla="*/ 854 h 2926"/>
                  <a:gd name="T8" fmla="*/ 576 w 1323"/>
                  <a:gd name="T9" fmla="*/ 1316 h 2926"/>
                  <a:gd name="T10" fmla="*/ 576 w 1323"/>
                  <a:gd name="T11" fmla="*/ 2583 h 2926"/>
                  <a:gd name="T12" fmla="*/ 444 w 1323"/>
                  <a:gd name="T13" fmla="*/ 2430 h 2926"/>
                  <a:gd name="T14" fmla="*/ 371 w 1323"/>
                  <a:gd name="T15" fmla="*/ 2393 h 2926"/>
                  <a:gd name="T16" fmla="*/ 293 w 1323"/>
                  <a:gd name="T17" fmla="*/ 2418 h 2926"/>
                  <a:gd name="T18" fmla="*/ 257 w 1323"/>
                  <a:gd name="T19" fmla="*/ 2491 h 2926"/>
                  <a:gd name="T20" fmla="*/ 282 w 1323"/>
                  <a:gd name="T21" fmla="*/ 2569 h 2926"/>
                  <a:gd name="T22" fmla="*/ 527 w 1323"/>
                  <a:gd name="T23" fmla="*/ 2853 h 2926"/>
                  <a:gd name="T24" fmla="*/ 683 w 1323"/>
                  <a:gd name="T25" fmla="*/ 2926 h 2926"/>
                  <a:gd name="T26" fmla="*/ 839 w 1323"/>
                  <a:gd name="T27" fmla="*/ 2853 h 2926"/>
                  <a:gd name="T28" fmla="*/ 1084 w 1323"/>
                  <a:gd name="T29" fmla="*/ 2569 h 2926"/>
                  <a:gd name="T30" fmla="*/ 1073 w 1323"/>
                  <a:gd name="T31" fmla="*/ 2418 h 2926"/>
                  <a:gd name="T32" fmla="*/ 922 w 1323"/>
                  <a:gd name="T33" fmla="*/ 2430 h 2926"/>
                  <a:gd name="T34" fmla="*/ 790 w 1323"/>
                  <a:gd name="T35" fmla="*/ 2583 h 2926"/>
                  <a:gd name="T36" fmla="*/ 790 w 1323"/>
                  <a:gd name="T37" fmla="*/ 1316 h 2926"/>
                  <a:gd name="T38" fmla="*/ 1323 w 1323"/>
                  <a:gd name="T39" fmla="*/ 686 h 2926"/>
                  <a:gd name="T40" fmla="*/ 256 w 1323"/>
                  <a:gd name="T41" fmla="*/ 686 h 2926"/>
                  <a:gd name="T42" fmla="*/ 520 w 1323"/>
                  <a:gd name="T43" fmla="*/ 292 h 2926"/>
                  <a:gd name="T44" fmla="*/ 985 w 1323"/>
                  <a:gd name="T45" fmla="*/ 384 h 2926"/>
                  <a:gd name="T46" fmla="*/ 1077 w 1323"/>
                  <a:gd name="T47" fmla="*/ 849 h 2926"/>
                  <a:gd name="T48" fmla="*/ 683 w 1323"/>
                  <a:gd name="T49" fmla="*/ 1113 h 2926"/>
                  <a:gd name="T50" fmla="*/ 256 w 1323"/>
                  <a:gd name="T51" fmla="*/ 686 h 2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3" h="2926">
                    <a:moveTo>
                      <a:pt x="1323" y="686"/>
                    </a:moveTo>
                    <a:cubicBezTo>
                      <a:pt x="1323" y="437"/>
                      <a:pt x="1179" y="210"/>
                      <a:pt x="953" y="105"/>
                    </a:cubicBezTo>
                    <a:cubicBezTo>
                      <a:pt x="727" y="0"/>
                      <a:pt x="461" y="36"/>
                      <a:pt x="270" y="196"/>
                    </a:cubicBezTo>
                    <a:cubicBezTo>
                      <a:pt x="80" y="357"/>
                      <a:pt x="0" y="614"/>
                      <a:pt x="66" y="854"/>
                    </a:cubicBezTo>
                    <a:cubicBezTo>
                      <a:pt x="131" y="1095"/>
                      <a:pt x="331" y="1275"/>
                      <a:pt x="576" y="1316"/>
                    </a:cubicBezTo>
                    <a:lnTo>
                      <a:pt x="576" y="2583"/>
                    </a:lnTo>
                    <a:lnTo>
                      <a:pt x="444" y="2430"/>
                    </a:lnTo>
                    <a:cubicBezTo>
                      <a:pt x="425" y="2408"/>
                      <a:pt x="399" y="2395"/>
                      <a:pt x="371" y="2393"/>
                    </a:cubicBezTo>
                    <a:cubicBezTo>
                      <a:pt x="343" y="2391"/>
                      <a:pt x="315" y="2400"/>
                      <a:pt x="293" y="2418"/>
                    </a:cubicBezTo>
                    <a:cubicBezTo>
                      <a:pt x="272" y="2437"/>
                      <a:pt x="259" y="2463"/>
                      <a:pt x="257" y="2491"/>
                    </a:cubicBezTo>
                    <a:cubicBezTo>
                      <a:pt x="254" y="2520"/>
                      <a:pt x="264" y="2548"/>
                      <a:pt x="282" y="2569"/>
                    </a:cubicBezTo>
                    <a:lnTo>
                      <a:pt x="527" y="2853"/>
                    </a:lnTo>
                    <a:cubicBezTo>
                      <a:pt x="565" y="2899"/>
                      <a:pt x="623" y="2926"/>
                      <a:pt x="683" y="2926"/>
                    </a:cubicBezTo>
                    <a:cubicBezTo>
                      <a:pt x="743" y="2926"/>
                      <a:pt x="801" y="2899"/>
                      <a:pt x="839" y="2853"/>
                    </a:cubicBezTo>
                    <a:lnTo>
                      <a:pt x="1084" y="2569"/>
                    </a:lnTo>
                    <a:cubicBezTo>
                      <a:pt x="1122" y="2524"/>
                      <a:pt x="1117" y="2457"/>
                      <a:pt x="1073" y="2418"/>
                    </a:cubicBezTo>
                    <a:cubicBezTo>
                      <a:pt x="1028" y="2380"/>
                      <a:pt x="961" y="2385"/>
                      <a:pt x="922" y="2430"/>
                    </a:cubicBezTo>
                    <a:lnTo>
                      <a:pt x="790" y="2583"/>
                    </a:lnTo>
                    <a:lnTo>
                      <a:pt x="790" y="1316"/>
                    </a:lnTo>
                    <a:cubicBezTo>
                      <a:pt x="1097" y="1264"/>
                      <a:pt x="1322" y="998"/>
                      <a:pt x="1323" y="686"/>
                    </a:cubicBezTo>
                    <a:close/>
                    <a:moveTo>
                      <a:pt x="256" y="686"/>
                    </a:moveTo>
                    <a:cubicBezTo>
                      <a:pt x="256" y="513"/>
                      <a:pt x="360" y="358"/>
                      <a:pt x="520" y="292"/>
                    </a:cubicBezTo>
                    <a:cubicBezTo>
                      <a:pt x="679" y="226"/>
                      <a:pt x="863" y="262"/>
                      <a:pt x="985" y="384"/>
                    </a:cubicBezTo>
                    <a:cubicBezTo>
                      <a:pt x="1107" y="506"/>
                      <a:pt x="1143" y="690"/>
                      <a:pt x="1077" y="849"/>
                    </a:cubicBezTo>
                    <a:cubicBezTo>
                      <a:pt x="1011" y="1009"/>
                      <a:pt x="856" y="1113"/>
                      <a:pt x="683" y="1113"/>
                    </a:cubicBezTo>
                    <a:cubicBezTo>
                      <a:pt x="447" y="1113"/>
                      <a:pt x="256" y="922"/>
                      <a:pt x="256" y="6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-668" y="1258"/>
                <a:ext cx="124" cy="275"/>
              </a:xfrm>
              <a:custGeom>
                <a:avLst/>
                <a:gdLst>
                  <a:gd name="T0" fmla="*/ 1323 w 1323"/>
                  <a:gd name="T1" fmla="*/ 686 h 2926"/>
                  <a:gd name="T2" fmla="*/ 953 w 1323"/>
                  <a:gd name="T3" fmla="*/ 105 h 2926"/>
                  <a:gd name="T4" fmla="*/ 270 w 1323"/>
                  <a:gd name="T5" fmla="*/ 196 h 2926"/>
                  <a:gd name="T6" fmla="*/ 65 w 1323"/>
                  <a:gd name="T7" fmla="*/ 854 h 2926"/>
                  <a:gd name="T8" fmla="*/ 576 w 1323"/>
                  <a:gd name="T9" fmla="*/ 1316 h 2926"/>
                  <a:gd name="T10" fmla="*/ 576 w 1323"/>
                  <a:gd name="T11" fmla="*/ 2583 h 2926"/>
                  <a:gd name="T12" fmla="*/ 443 w 1323"/>
                  <a:gd name="T13" fmla="*/ 2430 h 2926"/>
                  <a:gd name="T14" fmla="*/ 293 w 1323"/>
                  <a:gd name="T15" fmla="*/ 2418 h 2926"/>
                  <a:gd name="T16" fmla="*/ 282 w 1323"/>
                  <a:gd name="T17" fmla="*/ 2569 h 2926"/>
                  <a:gd name="T18" fmla="*/ 526 w 1323"/>
                  <a:gd name="T19" fmla="*/ 2853 h 2926"/>
                  <a:gd name="T20" fmla="*/ 683 w 1323"/>
                  <a:gd name="T21" fmla="*/ 2926 h 2926"/>
                  <a:gd name="T22" fmla="*/ 839 w 1323"/>
                  <a:gd name="T23" fmla="*/ 2853 h 2926"/>
                  <a:gd name="T24" fmla="*/ 1084 w 1323"/>
                  <a:gd name="T25" fmla="*/ 2569 h 2926"/>
                  <a:gd name="T26" fmla="*/ 1109 w 1323"/>
                  <a:gd name="T27" fmla="*/ 2491 h 2926"/>
                  <a:gd name="T28" fmla="*/ 1072 w 1323"/>
                  <a:gd name="T29" fmla="*/ 2418 h 2926"/>
                  <a:gd name="T30" fmla="*/ 995 w 1323"/>
                  <a:gd name="T31" fmla="*/ 2393 h 2926"/>
                  <a:gd name="T32" fmla="*/ 922 w 1323"/>
                  <a:gd name="T33" fmla="*/ 2430 h 2926"/>
                  <a:gd name="T34" fmla="*/ 789 w 1323"/>
                  <a:gd name="T35" fmla="*/ 2583 h 2926"/>
                  <a:gd name="T36" fmla="*/ 789 w 1323"/>
                  <a:gd name="T37" fmla="*/ 1316 h 2926"/>
                  <a:gd name="T38" fmla="*/ 1323 w 1323"/>
                  <a:gd name="T39" fmla="*/ 686 h 2926"/>
                  <a:gd name="T40" fmla="*/ 256 w 1323"/>
                  <a:gd name="T41" fmla="*/ 686 h 2926"/>
                  <a:gd name="T42" fmla="*/ 519 w 1323"/>
                  <a:gd name="T43" fmla="*/ 292 h 2926"/>
                  <a:gd name="T44" fmla="*/ 984 w 1323"/>
                  <a:gd name="T45" fmla="*/ 384 h 2926"/>
                  <a:gd name="T46" fmla="*/ 1077 w 1323"/>
                  <a:gd name="T47" fmla="*/ 849 h 2926"/>
                  <a:gd name="T48" fmla="*/ 683 w 1323"/>
                  <a:gd name="T49" fmla="*/ 1113 h 2926"/>
                  <a:gd name="T50" fmla="*/ 256 w 1323"/>
                  <a:gd name="T51" fmla="*/ 686 h 2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3" h="2926">
                    <a:moveTo>
                      <a:pt x="1323" y="686"/>
                    </a:moveTo>
                    <a:cubicBezTo>
                      <a:pt x="1323" y="437"/>
                      <a:pt x="1179" y="210"/>
                      <a:pt x="953" y="105"/>
                    </a:cubicBezTo>
                    <a:cubicBezTo>
                      <a:pt x="727" y="0"/>
                      <a:pt x="460" y="36"/>
                      <a:pt x="270" y="196"/>
                    </a:cubicBezTo>
                    <a:cubicBezTo>
                      <a:pt x="79" y="357"/>
                      <a:pt x="0" y="614"/>
                      <a:pt x="65" y="854"/>
                    </a:cubicBezTo>
                    <a:cubicBezTo>
                      <a:pt x="131" y="1095"/>
                      <a:pt x="330" y="1275"/>
                      <a:pt x="576" y="1316"/>
                    </a:cubicBezTo>
                    <a:lnTo>
                      <a:pt x="576" y="2583"/>
                    </a:lnTo>
                    <a:lnTo>
                      <a:pt x="443" y="2430"/>
                    </a:lnTo>
                    <a:cubicBezTo>
                      <a:pt x="405" y="2385"/>
                      <a:pt x="338" y="2380"/>
                      <a:pt x="293" y="2418"/>
                    </a:cubicBezTo>
                    <a:cubicBezTo>
                      <a:pt x="248" y="2457"/>
                      <a:pt x="243" y="2524"/>
                      <a:pt x="282" y="2569"/>
                    </a:cubicBezTo>
                    <a:lnTo>
                      <a:pt x="526" y="2853"/>
                    </a:lnTo>
                    <a:cubicBezTo>
                      <a:pt x="565" y="2899"/>
                      <a:pt x="622" y="2926"/>
                      <a:pt x="683" y="2926"/>
                    </a:cubicBezTo>
                    <a:cubicBezTo>
                      <a:pt x="743" y="2926"/>
                      <a:pt x="800" y="2899"/>
                      <a:pt x="839" y="2853"/>
                    </a:cubicBezTo>
                    <a:lnTo>
                      <a:pt x="1084" y="2569"/>
                    </a:lnTo>
                    <a:cubicBezTo>
                      <a:pt x="1102" y="2548"/>
                      <a:pt x="1111" y="2520"/>
                      <a:pt x="1109" y="2491"/>
                    </a:cubicBezTo>
                    <a:cubicBezTo>
                      <a:pt x="1107" y="2463"/>
                      <a:pt x="1094" y="2437"/>
                      <a:pt x="1072" y="2418"/>
                    </a:cubicBezTo>
                    <a:cubicBezTo>
                      <a:pt x="1051" y="2400"/>
                      <a:pt x="1023" y="2391"/>
                      <a:pt x="995" y="2393"/>
                    </a:cubicBezTo>
                    <a:cubicBezTo>
                      <a:pt x="967" y="2395"/>
                      <a:pt x="940" y="2408"/>
                      <a:pt x="922" y="2430"/>
                    </a:cubicBezTo>
                    <a:lnTo>
                      <a:pt x="789" y="2583"/>
                    </a:lnTo>
                    <a:lnTo>
                      <a:pt x="789" y="1316"/>
                    </a:lnTo>
                    <a:cubicBezTo>
                      <a:pt x="1097" y="1264"/>
                      <a:pt x="1322" y="998"/>
                      <a:pt x="1323" y="686"/>
                    </a:cubicBezTo>
                    <a:close/>
                    <a:moveTo>
                      <a:pt x="256" y="686"/>
                    </a:moveTo>
                    <a:cubicBezTo>
                      <a:pt x="256" y="513"/>
                      <a:pt x="360" y="358"/>
                      <a:pt x="519" y="292"/>
                    </a:cubicBezTo>
                    <a:cubicBezTo>
                      <a:pt x="679" y="226"/>
                      <a:pt x="862" y="262"/>
                      <a:pt x="984" y="384"/>
                    </a:cubicBezTo>
                    <a:cubicBezTo>
                      <a:pt x="1106" y="506"/>
                      <a:pt x="1143" y="690"/>
                      <a:pt x="1077" y="849"/>
                    </a:cubicBezTo>
                    <a:cubicBezTo>
                      <a:pt x="1011" y="1009"/>
                      <a:pt x="855" y="1113"/>
                      <a:pt x="683" y="1113"/>
                    </a:cubicBezTo>
                    <a:cubicBezTo>
                      <a:pt x="447" y="1113"/>
                      <a:pt x="256" y="922"/>
                      <a:pt x="256" y="6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Freeform 7"/>
              <p:cNvSpPr>
                <a:spLocks noEditPoints="1"/>
              </p:cNvSpPr>
              <p:nvPr userDrawn="1"/>
            </p:nvSpPr>
            <p:spPr bwMode="auto">
              <a:xfrm>
                <a:off x="-805" y="1258"/>
                <a:ext cx="125" cy="275"/>
              </a:xfrm>
              <a:custGeom>
                <a:avLst/>
                <a:gdLst>
                  <a:gd name="T0" fmla="*/ 0 w 1323"/>
                  <a:gd name="T1" fmla="*/ 686 h 2926"/>
                  <a:gd name="T2" fmla="*/ 534 w 1323"/>
                  <a:gd name="T3" fmla="*/ 1316 h 2926"/>
                  <a:gd name="T4" fmla="*/ 534 w 1323"/>
                  <a:gd name="T5" fmla="*/ 2583 h 2926"/>
                  <a:gd name="T6" fmla="*/ 401 w 1323"/>
                  <a:gd name="T7" fmla="*/ 2430 h 2926"/>
                  <a:gd name="T8" fmla="*/ 328 w 1323"/>
                  <a:gd name="T9" fmla="*/ 2393 h 2926"/>
                  <a:gd name="T10" fmla="*/ 251 w 1323"/>
                  <a:gd name="T11" fmla="*/ 2418 h 2926"/>
                  <a:gd name="T12" fmla="*/ 214 w 1323"/>
                  <a:gd name="T13" fmla="*/ 2491 h 2926"/>
                  <a:gd name="T14" fmla="*/ 239 w 1323"/>
                  <a:gd name="T15" fmla="*/ 2569 h 2926"/>
                  <a:gd name="T16" fmla="*/ 484 w 1323"/>
                  <a:gd name="T17" fmla="*/ 2853 h 2926"/>
                  <a:gd name="T18" fmla="*/ 640 w 1323"/>
                  <a:gd name="T19" fmla="*/ 2926 h 2926"/>
                  <a:gd name="T20" fmla="*/ 797 w 1323"/>
                  <a:gd name="T21" fmla="*/ 2853 h 2926"/>
                  <a:gd name="T22" fmla="*/ 1041 w 1323"/>
                  <a:gd name="T23" fmla="*/ 2569 h 2926"/>
                  <a:gd name="T24" fmla="*/ 1067 w 1323"/>
                  <a:gd name="T25" fmla="*/ 2491 h 2926"/>
                  <a:gd name="T26" fmla="*/ 1030 w 1323"/>
                  <a:gd name="T27" fmla="*/ 2418 h 2926"/>
                  <a:gd name="T28" fmla="*/ 952 w 1323"/>
                  <a:gd name="T29" fmla="*/ 2393 h 2926"/>
                  <a:gd name="T30" fmla="*/ 879 w 1323"/>
                  <a:gd name="T31" fmla="*/ 2430 h 2926"/>
                  <a:gd name="T32" fmla="*/ 747 w 1323"/>
                  <a:gd name="T33" fmla="*/ 2583 h 2926"/>
                  <a:gd name="T34" fmla="*/ 747 w 1323"/>
                  <a:gd name="T35" fmla="*/ 1316 h 2926"/>
                  <a:gd name="T36" fmla="*/ 1258 w 1323"/>
                  <a:gd name="T37" fmla="*/ 854 h 2926"/>
                  <a:gd name="T38" fmla="*/ 1053 w 1323"/>
                  <a:gd name="T39" fmla="*/ 196 h 2926"/>
                  <a:gd name="T40" fmla="*/ 370 w 1323"/>
                  <a:gd name="T41" fmla="*/ 105 h 2926"/>
                  <a:gd name="T42" fmla="*/ 0 w 1323"/>
                  <a:gd name="T43" fmla="*/ 686 h 2926"/>
                  <a:gd name="T44" fmla="*/ 640 w 1323"/>
                  <a:gd name="T45" fmla="*/ 259 h 2926"/>
                  <a:gd name="T46" fmla="*/ 1035 w 1323"/>
                  <a:gd name="T47" fmla="*/ 523 h 2926"/>
                  <a:gd name="T48" fmla="*/ 942 w 1323"/>
                  <a:gd name="T49" fmla="*/ 988 h 2926"/>
                  <a:gd name="T50" fmla="*/ 477 w 1323"/>
                  <a:gd name="T51" fmla="*/ 1080 h 2926"/>
                  <a:gd name="T52" fmla="*/ 214 w 1323"/>
                  <a:gd name="T53" fmla="*/ 686 h 2926"/>
                  <a:gd name="T54" fmla="*/ 640 w 1323"/>
                  <a:gd name="T55" fmla="*/ 259 h 2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23" h="2926">
                    <a:moveTo>
                      <a:pt x="0" y="686"/>
                    </a:moveTo>
                    <a:cubicBezTo>
                      <a:pt x="1" y="998"/>
                      <a:pt x="226" y="1264"/>
                      <a:pt x="534" y="1316"/>
                    </a:cubicBezTo>
                    <a:lnTo>
                      <a:pt x="534" y="2583"/>
                    </a:lnTo>
                    <a:lnTo>
                      <a:pt x="401" y="2430"/>
                    </a:lnTo>
                    <a:cubicBezTo>
                      <a:pt x="383" y="2408"/>
                      <a:pt x="356" y="2395"/>
                      <a:pt x="328" y="2393"/>
                    </a:cubicBezTo>
                    <a:cubicBezTo>
                      <a:pt x="300" y="2391"/>
                      <a:pt x="272" y="2400"/>
                      <a:pt x="251" y="2418"/>
                    </a:cubicBezTo>
                    <a:cubicBezTo>
                      <a:pt x="229" y="2437"/>
                      <a:pt x="216" y="2463"/>
                      <a:pt x="214" y="2491"/>
                    </a:cubicBezTo>
                    <a:cubicBezTo>
                      <a:pt x="212" y="2520"/>
                      <a:pt x="221" y="2548"/>
                      <a:pt x="239" y="2569"/>
                    </a:cubicBezTo>
                    <a:lnTo>
                      <a:pt x="484" y="2853"/>
                    </a:lnTo>
                    <a:cubicBezTo>
                      <a:pt x="523" y="2899"/>
                      <a:pt x="580" y="2926"/>
                      <a:pt x="640" y="2926"/>
                    </a:cubicBezTo>
                    <a:cubicBezTo>
                      <a:pt x="701" y="2926"/>
                      <a:pt x="758" y="2899"/>
                      <a:pt x="797" y="2853"/>
                    </a:cubicBezTo>
                    <a:lnTo>
                      <a:pt x="1041" y="2569"/>
                    </a:lnTo>
                    <a:cubicBezTo>
                      <a:pt x="1060" y="2548"/>
                      <a:pt x="1069" y="2520"/>
                      <a:pt x="1067" y="2491"/>
                    </a:cubicBezTo>
                    <a:cubicBezTo>
                      <a:pt x="1065" y="2463"/>
                      <a:pt x="1051" y="2437"/>
                      <a:pt x="1030" y="2418"/>
                    </a:cubicBezTo>
                    <a:cubicBezTo>
                      <a:pt x="1009" y="2400"/>
                      <a:pt x="981" y="2391"/>
                      <a:pt x="952" y="2393"/>
                    </a:cubicBezTo>
                    <a:cubicBezTo>
                      <a:pt x="924" y="2395"/>
                      <a:pt x="898" y="2408"/>
                      <a:pt x="879" y="2430"/>
                    </a:cubicBezTo>
                    <a:lnTo>
                      <a:pt x="747" y="2583"/>
                    </a:lnTo>
                    <a:lnTo>
                      <a:pt x="747" y="1316"/>
                    </a:lnTo>
                    <a:cubicBezTo>
                      <a:pt x="993" y="1275"/>
                      <a:pt x="1192" y="1095"/>
                      <a:pt x="1258" y="854"/>
                    </a:cubicBezTo>
                    <a:cubicBezTo>
                      <a:pt x="1323" y="614"/>
                      <a:pt x="1244" y="357"/>
                      <a:pt x="1053" y="196"/>
                    </a:cubicBezTo>
                    <a:cubicBezTo>
                      <a:pt x="863" y="36"/>
                      <a:pt x="596" y="0"/>
                      <a:pt x="370" y="105"/>
                    </a:cubicBezTo>
                    <a:cubicBezTo>
                      <a:pt x="144" y="210"/>
                      <a:pt x="0" y="437"/>
                      <a:pt x="0" y="686"/>
                    </a:cubicBezTo>
                    <a:close/>
                    <a:moveTo>
                      <a:pt x="640" y="259"/>
                    </a:moveTo>
                    <a:cubicBezTo>
                      <a:pt x="813" y="259"/>
                      <a:pt x="968" y="363"/>
                      <a:pt x="1035" y="523"/>
                    </a:cubicBezTo>
                    <a:cubicBezTo>
                      <a:pt x="1101" y="682"/>
                      <a:pt x="1064" y="866"/>
                      <a:pt x="942" y="988"/>
                    </a:cubicBezTo>
                    <a:cubicBezTo>
                      <a:pt x="820" y="1110"/>
                      <a:pt x="636" y="1146"/>
                      <a:pt x="477" y="1080"/>
                    </a:cubicBezTo>
                    <a:cubicBezTo>
                      <a:pt x="318" y="1014"/>
                      <a:pt x="214" y="859"/>
                      <a:pt x="214" y="686"/>
                    </a:cubicBezTo>
                    <a:cubicBezTo>
                      <a:pt x="214" y="450"/>
                      <a:pt x="405" y="259"/>
                      <a:pt x="640" y="2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auto">
              <a:xfrm>
                <a:off x="-947" y="1262"/>
                <a:ext cx="125" cy="271"/>
              </a:xfrm>
              <a:custGeom>
                <a:avLst/>
                <a:gdLst>
                  <a:gd name="T0" fmla="*/ 559 w 1332"/>
                  <a:gd name="T1" fmla="*/ 1271 h 2881"/>
                  <a:gd name="T2" fmla="*/ 559 w 1332"/>
                  <a:gd name="T3" fmla="*/ 2538 h 2881"/>
                  <a:gd name="T4" fmla="*/ 427 w 1332"/>
                  <a:gd name="T5" fmla="*/ 2385 h 2881"/>
                  <a:gd name="T6" fmla="*/ 276 w 1332"/>
                  <a:gd name="T7" fmla="*/ 2373 h 2881"/>
                  <a:gd name="T8" fmla="*/ 265 w 1332"/>
                  <a:gd name="T9" fmla="*/ 2524 h 2881"/>
                  <a:gd name="T10" fmla="*/ 510 w 1332"/>
                  <a:gd name="T11" fmla="*/ 2808 h 2881"/>
                  <a:gd name="T12" fmla="*/ 666 w 1332"/>
                  <a:gd name="T13" fmla="*/ 2881 h 2881"/>
                  <a:gd name="T14" fmla="*/ 822 w 1332"/>
                  <a:gd name="T15" fmla="*/ 2808 h 2881"/>
                  <a:gd name="T16" fmla="*/ 1067 w 1332"/>
                  <a:gd name="T17" fmla="*/ 2524 h 2881"/>
                  <a:gd name="T18" fmla="*/ 1092 w 1332"/>
                  <a:gd name="T19" fmla="*/ 2446 h 2881"/>
                  <a:gd name="T20" fmla="*/ 1056 w 1332"/>
                  <a:gd name="T21" fmla="*/ 2373 h 2881"/>
                  <a:gd name="T22" fmla="*/ 978 w 1332"/>
                  <a:gd name="T23" fmla="*/ 2348 h 2881"/>
                  <a:gd name="T24" fmla="*/ 905 w 1332"/>
                  <a:gd name="T25" fmla="*/ 2385 h 2881"/>
                  <a:gd name="T26" fmla="*/ 773 w 1332"/>
                  <a:gd name="T27" fmla="*/ 2538 h 2881"/>
                  <a:gd name="T28" fmla="*/ 773 w 1332"/>
                  <a:gd name="T29" fmla="*/ 1271 h 2881"/>
                  <a:gd name="T30" fmla="*/ 1304 w 1332"/>
                  <a:gd name="T31" fmla="*/ 587 h 2881"/>
                  <a:gd name="T32" fmla="*/ 666 w 1332"/>
                  <a:gd name="T33" fmla="*/ 0 h 2881"/>
                  <a:gd name="T34" fmla="*/ 28 w 1332"/>
                  <a:gd name="T35" fmla="*/ 587 h 2881"/>
                  <a:gd name="T36" fmla="*/ 559 w 1332"/>
                  <a:gd name="T37" fmla="*/ 1271 h 2881"/>
                  <a:gd name="T38" fmla="*/ 666 w 1332"/>
                  <a:gd name="T39" fmla="*/ 214 h 2881"/>
                  <a:gd name="T40" fmla="*/ 1060 w 1332"/>
                  <a:gd name="T41" fmla="*/ 478 h 2881"/>
                  <a:gd name="T42" fmla="*/ 968 w 1332"/>
                  <a:gd name="T43" fmla="*/ 943 h 2881"/>
                  <a:gd name="T44" fmla="*/ 503 w 1332"/>
                  <a:gd name="T45" fmla="*/ 1035 h 2881"/>
                  <a:gd name="T46" fmla="*/ 239 w 1332"/>
                  <a:gd name="T47" fmla="*/ 641 h 2881"/>
                  <a:gd name="T48" fmla="*/ 666 w 1332"/>
                  <a:gd name="T49" fmla="*/ 214 h 2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32" h="2881">
                    <a:moveTo>
                      <a:pt x="559" y="1271"/>
                    </a:moveTo>
                    <a:lnTo>
                      <a:pt x="559" y="2538"/>
                    </a:lnTo>
                    <a:lnTo>
                      <a:pt x="427" y="2385"/>
                    </a:lnTo>
                    <a:cubicBezTo>
                      <a:pt x="388" y="2340"/>
                      <a:pt x="321" y="2335"/>
                      <a:pt x="276" y="2373"/>
                    </a:cubicBezTo>
                    <a:cubicBezTo>
                      <a:pt x="232" y="2412"/>
                      <a:pt x="227" y="2479"/>
                      <a:pt x="265" y="2524"/>
                    </a:cubicBezTo>
                    <a:lnTo>
                      <a:pt x="510" y="2808"/>
                    </a:lnTo>
                    <a:cubicBezTo>
                      <a:pt x="548" y="2854"/>
                      <a:pt x="606" y="2881"/>
                      <a:pt x="666" y="2881"/>
                    </a:cubicBezTo>
                    <a:cubicBezTo>
                      <a:pt x="726" y="2881"/>
                      <a:pt x="784" y="2854"/>
                      <a:pt x="822" y="2808"/>
                    </a:cubicBezTo>
                    <a:lnTo>
                      <a:pt x="1067" y="2524"/>
                    </a:lnTo>
                    <a:cubicBezTo>
                      <a:pt x="1085" y="2503"/>
                      <a:pt x="1095" y="2475"/>
                      <a:pt x="1092" y="2446"/>
                    </a:cubicBezTo>
                    <a:cubicBezTo>
                      <a:pt x="1090" y="2418"/>
                      <a:pt x="1077" y="2392"/>
                      <a:pt x="1056" y="2373"/>
                    </a:cubicBezTo>
                    <a:cubicBezTo>
                      <a:pt x="1034" y="2355"/>
                      <a:pt x="1006" y="2346"/>
                      <a:pt x="978" y="2348"/>
                    </a:cubicBezTo>
                    <a:cubicBezTo>
                      <a:pt x="950" y="2350"/>
                      <a:pt x="924" y="2363"/>
                      <a:pt x="905" y="2385"/>
                    </a:cubicBezTo>
                    <a:lnTo>
                      <a:pt x="773" y="2538"/>
                    </a:lnTo>
                    <a:lnTo>
                      <a:pt x="773" y="1271"/>
                    </a:lnTo>
                    <a:cubicBezTo>
                      <a:pt x="1101" y="1216"/>
                      <a:pt x="1332" y="918"/>
                      <a:pt x="1304" y="587"/>
                    </a:cubicBezTo>
                    <a:cubicBezTo>
                      <a:pt x="1276" y="255"/>
                      <a:pt x="999" y="0"/>
                      <a:pt x="666" y="0"/>
                    </a:cubicBezTo>
                    <a:cubicBezTo>
                      <a:pt x="333" y="0"/>
                      <a:pt x="56" y="255"/>
                      <a:pt x="28" y="587"/>
                    </a:cubicBezTo>
                    <a:cubicBezTo>
                      <a:pt x="0" y="918"/>
                      <a:pt x="231" y="1216"/>
                      <a:pt x="559" y="1271"/>
                    </a:cubicBezTo>
                    <a:close/>
                    <a:moveTo>
                      <a:pt x="666" y="214"/>
                    </a:moveTo>
                    <a:cubicBezTo>
                      <a:pt x="839" y="214"/>
                      <a:pt x="994" y="318"/>
                      <a:pt x="1060" y="478"/>
                    </a:cubicBezTo>
                    <a:cubicBezTo>
                      <a:pt x="1126" y="637"/>
                      <a:pt x="1090" y="821"/>
                      <a:pt x="968" y="943"/>
                    </a:cubicBezTo>
                    <a:cubicBezTo>
                      <a:pt x="846" y="1065"/>
                      <a:pt x="662" y="1101"/>
                      <a:pt x="503" y="1035"/>
                    </a:cubicBezTo>
                    <a:cubicBezTo>
                      <a:pt x="343" y="969"/>
                      <a:pt x="239" y="814"/>
                      <a:pt x="239" y="641"/>
                    </a:cubicBezTo>
                    <a:cubicBezTo>
                      <a:pt x="239" y="405"/>
                      <a:pt x="430" y="214"/>
                      <a:pt x="666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 noEditPoints="1"/>
              </p:cNvSpPr>
              <p:nvPr userDrawn="1"/>
            </p:nvSpPr>
            <p:spPr bwMode="auto">
              <a:xfrm>
                <a:off x="-466" y="1593"/>
                <a:ext cx="125" cy="271"/>
              </a:xfrm>
              <a:custGeom>
                <a:avLst/>
                <a:gdLst>
                  <a:gd name="T0" fmla="*/ 773 w 1332"/>
                  <a:gd name="T1" fmla="*/ 1607 h 2878"/>
                  <a:gd name="T2" fmla="*/ 773 w 1332"/>
                  <a:gd name="T3" fmla="*/ 340 h 2878"/>
                  <a:gd name="T4" fmla="*/ 905 w 1332"/>
                  <a:gd name="T5" fmla="*/ 493 h 2878"/>
                  <a:gd name="T6" fmla="*/ 1056 w 1332"/>
                  <a:gd name="T7" fmla="*/ 505 h 2878"/>
                  <a:gd name="T8" fmla="*/ 1067 w 1332"/>
                  <a:gd name="T9" fmla="*/ 354 h 2878"/>
                  <a:gd name="T10" fmla="*/ 822 w 1332"/>
                  <a:gd name="T11" fmla="*/ 70 h 2878"/>
                  <a:gd name="T12" fmla="*/ 666 w 1332"/>
                  <a:gd name="T13" fmla="*/ 0 h 2878"/>
                  <a:gd name="T14" fmla="*/ 510 w 1332"/>
                  <a:gd name="T15" fmla="*/ 70 h 2878"/>
                  <a:gd name="T16" fmla="*/ 265 w 1332"/>
                  <a:gd name="T17" fmla="*/ 354 h 2878"/>
                  <a:gd name="T18" fmla="*/ 240 w 1332"/>
                  <a:gd name="T19" fmla="*/ 432 h 2878"/>
                  <a:gd name="T20" fmla="*/ 276 w 1332"/>
                  <a:gd name="T21" fmla="*/ 505 h 2878"/>
                  <a:gd name="T22" fmla="*/ 354 w 1332"/>
                  <a:gd name="T23" fmla="*/ 530 h 2878"/>
                  <a:gd name="T24" fmla="*/ 427 w 1332"/>
                  <a:gd name="T25" fmla="*/ 493 h 2878"/>
                  <a:gd name="T26" fmla="*/ 559 w 1332"/>
                  <a:gd name="T27" fmla="*/ 340 h 2878"/>
                  <a:gd name="T28" fmla="*/ 559 w 1332"/>
                  <a:gd name="T29" fmla="*/ 1607 h 2878"/>
                  <a:gd name="T30" fmla="*/ 28 w 1332"/>
                  <a:gd name="T31" fmla="*/ 2291 h 2878"/>
                  <a:gd name="T32" fmla="*/ 666 w 1332"/>
                  <a:gd name="T33" fmla="*/ 2878 h 2878"/>
                  <a:gd name="T34" fmla="*/ 1304 w 1332"/>
                  <a:gd name="T35" fmla="*/ 2291 h 2878"/>
                  <a:gd name="T36" fmla="*/ 773 w 1332"/>
                  <a:gd name="T37" fmla="*/ 1607 h 2878"/>
                  <a:gd name="T38" fmla="*/ 666 w 1332"/>
                  <a:gd name="T39" fmla="*/ 2664 h 2878"/>
                  <a:gd name="T40" fmla="*/ 272 w 1332"/>
                  <a:gd name="T41" fmla="*/ 2400 h 2878"/>
                  <a:gd name="T42" fmla="*/ 364 w 1332"/>
                  <a:gd name="T43" fmla="*/ 1935 h 2878"/>
                  <a:gd name="T44" fmla="*/ 829 w 1332"/>
                  <a:gd name="T45" fmla="*/ 1843 h 2878"/>
                  <a:gd name="T46" fmla="*/ 1093 w 1332"/>
                  <a:gd name="T47" fmla="*/ 2237 h 2878"/>
                  <a:gd name="T48" fmla="*/ 666 w 1332"/>
                  <a:gd name="T49" fmla="*/ 2664 h 2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32" h="2878">
                    <a:moveTo>
                      <a:pt x="773" y="1607"/>
                    </a:moveTo>
                    <a:lnTo>
                      <a:pt x="773" y="340"/>
                    </a:lnTo>
                    <a:lnTo>
                      <a:pt x="905" y="493"/>
                    </a:lnTo>
                    <a:cubicBezTo>
                      <a:pt x="944" y="538"/>
                      <a:pt x="1011" y="543"/>
                      <a:pt x="1056" y="505"/>
                    </a:cubicBezTo>
                    <a:cubicBezTo>
                      <a:pt x="1100" y="466"/>
                      <a:pt x="1105" y="399"/>
                      <a:pt x="1067" y="354"/>
                    </a:cubicBezTo>
                    <a:lnTo>
                      <a:pt x="822" y="70"/>
                    </a:lnTo>
                    <a:cubicBezTo>
                      <a:pt x="782" y="26"/>
                      <a:pt x="726" y="0"/>
                      <a:pt x="666" y="0"/>
                    </a:cubicBezTo>
                    <a:cubicBezTo>
                      <a:pt x="606" y="0"/>
                      <a:pt x="549" y="26"/>
                      <a:pt x="510" y="70"/>
                    </a:cubicBezTo>
                    <a:lnTo>
                      <a:pt x="265" y="354"/>
                    </a:lnTo>
                    <a:cubicBezTo>
                      <a:pt x="247" y="375"/>
                      <a:pt x="237" y="403"/>
                      <a:pt x="240" y="432"/>
                    </a:cubicBezTo>
                    <a:cubicBezTo>
                      <a:pt x="242" y="460"/>
                      <a:pt x="255" y="486"/>
                      <a:pt x="276" y="505"/>
                    </a:cubicBezTo>
                    <a:cubicBezTo>
                      <a:pt x="298" y="523"/>
                      <a:pt x="326" y="532"/>
                      <a:pt x="354" y="530"/>
                    </a:cubicBezTo>
                    <a:cubicBezTo>
                      <a:pt x="382" y="528"/>
                      <a:pt x="408" y="515"/>
                      <a:pt x="427" y="493"/>
                    </a:cubicBezTo>
                    <a:lnTo>
                      <a:pt x="559" y="340"/>
                    </a:lnTo>
                    <a:lnTo>
                      <a:pt x="559" y="1607"/>
                    </a:lnTo>
                    <a:cubicBezTo>
                      <a:pt x="231" y="1662"/>
                      <a:pt x="0" y="1960"/>
                      <a:pt x="28" y="2291"/>
                    </a:cubicBezTo>
                    <a:cubicBezTo>
                      <a:pt x="56" y="2623"/>
                      <a:pt x="333" y="2878"/>
                      <a:pt x="666" y="2878"/>
                    </a:cubicBezTo>
                    <a:cubicBezTo>
                      <a:pt x="999" y="2878"/>
                      <a:pt x="1276" y="2623"/>
                      <a:pt x="1304" y="2291"/>
                    </a:cubicBezTo>
                    <a:cubicBezTo>
                      <a:pt x="1332" y="1960"/>
                      <a:pt x="1101" y="1662"/>
                      <a:pt x="773" y="1607"/>
                    </a:cubicBezTo>
                    <a:close/>
                    <a:moveTo>
                      <a:pt x="666" y="2664"/>
                    </a:moveTo>
                    <a:cubicBezTo>
                      <a:pt x="493" y="2664"/>
                      <a:pt x="338" y="2560"/>
                      <a:pt x="272" y="2400"/>
                    </a:cubicBezTo>
                    <a:cubicBezTo>
                      <a:pt x="206" y="2241"/>
                      <a:pt x="242" y="2057"/>
                      <a:pt x="364" y="1935"/>
                    </a:cubicBezTo>
                    <a:cubicBezTo>
                      <a:pt x="486" y="1813"/>
                      <a:pt x="670" y="1777"/>
                      <a:pt x="829" y="1843"/>
                    </a:cubicBezTo>
                    <a:cubicBezTo>
                      <a:pt x="989" y="1909"/>
                      <a:pt x="1093" y="2064"/>
                      <a:pt x="1093" y="2237"/>
                    </a:cubicBezTo>
                    <a:cubicBezTo>
                      <a:pt x="1093" y="2473"/>
                      <a:pt x="902" y="2664"/>
                      <a:pt x="666" y="26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10"/>
              <p:cNvSpPr>
                <a:spLocks noEditPoints="1"/>
              </p:cNvSpPr>
              <p:nvPr userDrawn="1"/>
            </p:nvSpPr>
            <p:spPr bwMode="auto">
              <a:xfrm>
                <a:off x="-604" y="1593"/>
                <a:ext cx="124" cy="275"/>
              </a:xfrm>
              <a:custGeom>
                <a:avLst/>
                <a:gdLst>
                  <a:gd name="T0" fmla="*/ 1 w 1324"/>
                  <a:gd name="T1" fmla="*/ 2237 h 2923"/>
                  <a:gd name="T2" fmla="*/ 371 w 1324"/>
                  <a:gd name="T3" fmla="*/ 2818 h 2923"/>
                  <a:gd name="T4" fmla="*/ 1054 w 1324"/>
                  <a:gd name="T5" fmla="*/ 2727 h 2923"/>
                  <a:gd name="T6" fmla="*/ 1258 w 1324"/>
                  <a:gd name="T7" fmla="*/ 2069 h 2923"/>
                  <a:gd name="T8" fmla="*/ 747 w 1324"/>
                  <a:gd name="T9" fmla="*/ 1607 h 2923"/>
                  <a:gd name="T10" fmla="*/ 747 w 1324"/>
                  <a:gd name="T11" fmla="*/ 340 h 2923"/>
                  <a:gd name="T12" fmla="*/ 880 w 1324"/>
                  <a:gd name="T13" fmla="*/ 493 h 2923"/>
                  <a:gd name="T14" fmla="*/ 953 w 1324"/>
                  <a:gd name="T15" fmla="*/ 530 h 2923"/>
                  <a:gd name="T16" fmla="*/ 1030 w 1324"/>
                  <a:gd name="T17" fmla="*/ 505 h 2923"/>
                  <a:gd name="T18" fmla="*/ 1067 w 1324"/>
                  <a:gd name="T19" fmla="*/ 432 h 2923"/>
                  <a:gd name="T20" fmla="*/ 1042 w 1324"/>
                  <a:gd name="T21" fmla="*/ 354 h 2923"/>
                  <a:gd name="T22" fmla="*/ 797 w 1324"/>
                  <a:gd name="T23" fmla="*/ 70 h 2923"/>
                  <a:gd name="T24" fmla="*/ 641 w 1324"/>
                  <a:gd name="T25" fmla="*/ 0 h 2923"/>
                  <a:gd name="T26" fmla="*/ 484 w 1324"/>
                  <a:gd name="T27" fmla="*/ 70 h 2923"/>
                  <a:gd name="T28" fmla="*/ 240 w 1324"/>
                  <a:gd name="T29" fmla="*/ 354 h 2923"/>
                  <a:gd name="T30" fmla="*/ 251 w 1324"/>
                  <a:gd name="T31" fmla="*/ 505 h 2923"/>
                  <a:gd name="T32" fmla="*/ 402 w 1324"/>
                  <a:gd name="T33" fmla="*/ 493 h 2923"/>
                  <a:gd name="T34" fmla="*/ 534 w 1324"/>
                  <a:gd name="T35" fmla="*/ 340 h 2923"/>
                  <a:gd name="T36" fmla="*/ 534 w 1324"/>
                  <a:gd name="T37" fmla="*/ 1607 h 2923"/>
                  <a:gd name="T38" fmla="*/ 1 w 1324"/>
                  <a:gd name="T39" fmla="*/ 2237 h 2923"/>
                  <a:gd name="T40" fmla="*/ 1067 w 1324"/>
                  <a:gd name="T41" fmla="*/ 2237 h 2923"/>
                  <a:gd name="T42" fmla="*/ 804 w 1324"/>
                  <a:gd name="T43" fmla="*/ 2631 h 2923"/>
                  <a:gd name="T44" fmla="*/ 339 w 1324"/>
                  <a:gd name="T45" fmla="*/ 2539 h 2923"/>
                  <a:gd name="T46" fmla="*/ 246 w 1324"/>
                  <a:gd name="T47" fmla="*/ 2074 h 2923"/>
                  <a:gd name="T48" fmla="*/ 641 w 1324"/>
                  <a:gd name="T49" fmla="*/ 1810 h 2923"/>
                  <a:gd name="T50" fmla="*/ 1067 w 1324"/>
                  <a:gd name="T51" fmla="*/ 2237 h 2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4" h="2923">
                    <a:moveTo>
                      <a:pt x="1" y="2237"/>
                    </a:moveTo>
                    <a:cubicBezTo>
                      <a:pt x="0" y="2486"/>
                      <a:pt x="145" y="2713"/>
                      <a:pt x="371" y="2818"/>
                    </a:cubicBezTo>
                    <a:cubicBezTo>
                      <a:pt x="597" y="2923"/>
                      <a:pt x="863" y="2887"/>
                      <a:pt x="1054" y="2727"/>
                    </a:cubicBezTo>
                    <a:cubicBezTo>
                      <a:pt x="1244" y="2566"/>
                      <a:pt x="1324" y="2309"/>
                      <a:pt x="1258" y="2069"/>
                    </a:cubicBezTo>
                    <a:cubicBezTo>
                      <a:pt x="1192" y="1828"/>
                      <a:pt x="993" y="1648"/>
                      <a:pt x="747" y="1607"/>
                    </a:cubicBezTo>
                    <a:lnTo>
                      <a:pt x="747" y="340"/>
                    </a:lnTo>
                    <a:lnTo>
                      <a:pt x="880" y="493"/>
                    </a:lnTo>
                    <a:cubicBezTo>
                      <a:pt x="898" y="515"/>
                      <a:pt x="925" y="528"/>
                      <a:pt x="953" y="530"/>
                    </a:cubicBezTo>
                    <a:cubicBezTo>
                      <a:pt x="981" y="532"/>
                      <a:pt x="1009" y="523"/>
                      <a:pt x="1030" y="505"/>
                    </a:cubicBezTo>
                    <a:cubicBezTo>
                      <a:pt x="1052" y="486"/>
                      <a:pt x="1065" y="460"/>
                      <a:pt x="1067" y="432"/>
                    </a:cubicBezTo>
                    <a:cubicBezTo>
                      <a:pt x="1069" y="403"/>
                      <a:pt x="1060" y="375"/>
                      <a:pt x="1042" y="354"/>
                    </a:cubicBezTo>
                    <a:lnTo>
                      <a:pt x="797" y="70"/>
                    </a:lnTo>
                    <a:cubicBezTo>
                      <a:pt x="757" y="26"/>
                      <a:pt x="700" y="0"/>
                      <a:pt x="641" y="0"/>
                    </a:cubicBezTo>
                    <a:cubicBezTo>
                      <a:pt x="581" y="0"/>
                      <a:pt x="524" y="26"/>
                      <a:pt x="484" y="70"/>
                    </a:cubicBezTo>
                    <a:lnTo>
                      <a:pt x="240" y="354"/>
                    </a:lnTo>
                    <a:cubicBezTo>
                      <a:pt x="201" y="399"/>
                      <a:pt x="206" y="466"/>
                      <a:pt x="251" y="505"/>
                    </a:cubicBezTo>
                    <a:cubicBezTo>
                      <a:pt x="296" y="543"/>
                      <a:pt x="363" y="538"/>
                      <a:pt x="402" y="493"/>
                    </a:cubicBezTo>
                    <a:lnTo>
                      <a:pt x="534" y="340"/>
                    </a:lnTo>
                    <a:lnTo>
                      <a:pt x="534" y="1607"/>
                    </a:lnTo>
                    <a:cubicBezTo>
                      <a:pt x="226" y="1659"/>
                      <a:pt x="1" y="1925"/>
                      <a:pt x="1" y="2237"/>
                    </a:cubicBezTo>
                    <a:close/>
                    <a:moveTo>
                      <a:pt x="1067" y="2237"/>
                    </a:moveTo>
                    <a:cubicBezTo>
                      <a:pt x="1067" y="2410"/>
                      <a:pt x="963" y="2565"/>
                      <a:pt x="804" y="2631"/>
                    </a:cubicBezTo>
                    <a:cubicBezTo>
                      <a:pt x="644" y="2697"/>
                      <a:pt x="461" y="2661"/>
                      <a:pt x="339" y="2539"/>
                    </a:cubicBezTo>
                    <a:cubicBezTo>
                      <a:pt x="217" y="2417"/>
                      <a:pt x="180" y="2233"/>
                      <a:pt x="246" y="2074"/>
                    </a:cubicBezTo>
                    <a:cubicBezTo>
                      <a:pt x="313" y="1914"/>
                      <a:pt x="468" y="1810"/>
                      <a:pt x="641" y="1810"/>
                    </a:cubicBezTo>
                    <a:cubicBezTo>
                      <a:pt x="876" y="1810"/>
                      <a:pt x="1067" y="2001"/>
                      <a:pt x="1067" y="22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1"/>
              <p:cNvSpPr>
                <a:spLocks noEditPoints="1"/>
              </p:cNvSpPr>
              <p:nvPr userDrawn="1"/>
            </p:nvSpPr>
            <p:spPr bwMode="auto">
              <a:xfrm>
                <a:off x="-744" y="1593"/>
                <a:ext cx="124" cy="275"/>
              </a:xfrm>
              <a:custGeom>
                <a:avLst/>
                <a:gdLst>
                  <a:gd name="T0" fmla="*/ 0 w 1323"/>
                  <a:gd name="T1" fmla="*/ 2237 h 2923"/>
                  <a:gd name="T2" fmla="*/ 370 w 1323"/>
                  <a:gd name="T3" fmla="*/ 2818 h 2923"/>
                  <a:gd name="T4" fmla="*/ 1053 w 1323"/>
                  <a:gd name="T5" fmla="*/ 2727 h 2923"/>
                  <a:gd name="T6" fmla="*/ 1258 w 1323"/>
                  <a:gd name="T7" fmla="*/ 2069 h 2923"/>
                  <a:gd name="T8" fmla="*/ 747 w 1323"/>
                  <a:gd name="T9" fmla="*/ 1607 h 2923"/>
                  <a:gd name="T10" fmla="*/ 747 w 1323"/>
                  <a:gd name="T11" fmla="*/ 340 h 2923"/>
                  <a:gd name="T12" fmla="*/ 879 w 1323"/>
                  <a:gd name="T13" fmla="*/ 493 h 2923"/>
                  <a:gd name="T14" fmla="*/ 1030 w 1323"/>
                  <a:gd name="T15" fmla="*/ 505 h 2923"/>
                  <a:gd name="T16" fmla="*/ 1041 w 1323"/>
                  <a:gd name="T17" fmla="*/ 354 h 2923"/>
                  <a:gd name="T18" fmla="*/ 797 w 1323"/>
                  <a:gd name="T19" fmla="*/ 70 h 2923"/>
                  <a:gd name="T20" fmla="*/ 640 w 1323"/>
                  <a:gd name="T21" fmla="*/ 0 h 2923"/>
                  <a:gd name="T22" fmla="*/ 484 w 1323"/>
                  <a:gd name="T23" fmla="*/ 70 h 2923"/>
                  <a:gd name="T24" fmla="*/ 239 w 1323"/>
                  <a:gd name="T25" fmla="*/ 354 h 2923"/>
                  <a:gd name="T26" fmla="*/ 214 w 1323"/>
                  <a:gd name="T27" fmla="*/ 432 h 2923"/>
                  <a:gd name="T28" fmla="*/ 251 w 1323"/>
                  <a:gd name="T29" fmla="*/ 505 h 2923"/>
                  <a:gd name="T30" fmla="*/ 328 w 1323"/>
                  <a:gd name="T31" fmla="*/ 530 h 2923"/>
                  <a:gd name="T32" fmla="*/ 401 w 1323"/>
                  <a:gd name="T33" fmla="*/ 493 h 2923"/>
                  <a:gd name="T34" fmla="*/ 534 w 1323"/>
                  <a:gd name="T35" fmla="*/ 340 h 2923"/>
                  <a:gd name="T36" fmla="*/ 534 w 1323"/>
                  <a:gd name="T37" fmla="*/ 1607 h 2923"/>
                  <a:gd name="T38" fmla="*/ 0 w 1323"/>
                  <a:gd name="T39" fmla="*/ 2237 h 2923"/>
                  <a:gd name="T40" fmla="*/ 1067 w 1323"/>
                  <a:gd name="T41" fmla="*/ 2237 h 2923"/>
                  <a:gd name="T42" fmla="*/ 804 w 1323"/>
                  <a:gd name="T43" fmla="*/ 2631 h 2923"/>
                  <a:gd name="T44" fmla="*/ 339 w 1323"/>
                  <a:gd name="T45" fmla="*/ 2539 h 2923"/>
                  <a:gd name="T46" fmla="*/ 246 w 1323"/>
                  <a:gd name="T47" fmla="*/ 2074 h 2923"/>
                  <a:gd name="T48" fmla="*/ 640 w 1323"/>
                  <a:gd name="T49" fmla="*/ 1810 h 2923"/>
                  <a:gd name="T50" fmla="*/ 1067 w 1323"/>
                  <a:gd name="T51" fmla="*/ 2237 h 2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3" h="2923">
                    <a:moveTo>
                      <a:pt x="0" y="2237"/>
                    </a:moveTo>
                    <a:cubicBezTo>
                      <a:pt x="0" y="2486"/>
                      <a:pt x="144" y="2713"/>
                      <a:pt x="370" y="2818"/>
                    </a:cubicBezTo>
                    <a:cubicBezTo>
                      <a:pt x="596" y="2923"/>
                      <a:pt x="863" y="2887"/>
                      <a:pt x="1053" y="2727"/>
                    </a:cubicBezTo>
                    <a:cubicBezTo>
                      <a:pt x="1244" y="2566"/>
                      <a:pt x="1323" y="2309"/>
                      <a:pt x="1258" y="2069"/>
                    </a:cubicBezTo>
                    <a:cubicBezTo>
                      <a:pt x="1192" y="1828"/>
                      <a:pt x="993" y="1648"/>
                      <a:pt x="747" y="1607"/>
                    </a:cubicBezTo>
                    <a:lnTo>
                      <a:pt x="747" y="340"/>
                    </a:lnTo>
                    <a:lnTo>
                      <a:pt x="879" y="493"/>
                    </a:lnTo>
                    <a:cubicBezTo>
                      <a:pt x="918" y="538"/>
                      <a:pt x="985" y="543"/>
                      <a:pt x="1030" y="505"/>
                    </a:cubicBezTo>
                    <a:cubicBezTo>
                      <a:pt x="1075" y="466"/>
                      <a:pt x="1080" y="399"/>
                      <a:pt x="1041" y="354"/>
                    </a:cubicBezTo>
                    <a:lnTo>
                      <a:pt x="797" y="70"/>
                    </a:lnTo>
                    <a:cubicBezTo>
                      <a:pt x="757" y="26"/>
                      <a:pt x="700" y="0"/>
                      <a:pt x="640" y="0"/>
                    </a:cubicBezTo>
                    <a:cubicBezTo>
                      <a:pt x="581" y="0"/>
                      <a:pt x="524" y="26"/>
                      <a:pt x="484" y="70"/>
                    </a:cubicBezTo>
                    <a:lnTo>
                      <a:pt x="239" y="354"/>
                    </a:lnTo>
                    <a:cubicBezTo>
                      <a:pt x="221" y="375"/>
                      <a:pt x="212" y="403"/>
                      <a:pt x="214" y="432"/>
                    </a:cubicBezTo>
                    <a:cubicBezTo>
                      <a:pt x="216" y="460"/>
                      <a:pt x="229" y="486"/>
                      <a:pt x="251" y="505"/>
                    </a:cubicBezTo>
                    <a:cubicBezTo>
                      <a:pt x="272" y="523"/>
                      <a:pt x="300" y="532"/>
                      <a:pt x="328" y="530"/>
                    </a:cubicBezTo>
                    <a:cubicBezTo>
                      <a:pt x="356" y="528"/>
                      <a:pt x="383" y="515"/>
                      <a:pt x="401" y="493"/>
                    </a:cubicBezTo>
                    <a:lnTo>
                      <a:pt x="534" y="340"/>
                    </a:lnTo>
                    <a:lnTo>
                      <a:pt x="534" y="1607"/>
                    </a:lnTo>
                    <a:cubicBezTo>
                      <a:pt x="226" y="1659"/>
                      <a:pt x="1" y="1925"/>
                      <a:pt x="0" y="2237"/>
                    </a:cubicBezTo>
                    <a:close/>
                    <a:moveTo>
                      <a:pt x="1067" y="2237"/>
                    </a:moveTo>
                    <a:cubicBezTo>
                      <a:pt x="1067" y="2410"/>
                      <a:pt x="963" y="2565"/>
                      <a:pt x="804" y="2631"/>
                    </a:cubicBezTo>
                    <a:cubicBezTo>
                      <a:pt x="644" y="2697"/>
                      <a:pt x="461" y="2661"/>
                      <a:pt x="339" y="2539"/>
                    </a:cubicBezTo>
                    <a:cubicBezTo>
                      <a:pt x="217" y="2417"/>
                      <a:pt x="180" y="2233"/>
                      <a:pt x="246" y="2074"/>
                    </a:cubicBezTo>
                    <a:cubicBezTo>
                      <a:pt x="312" y="1914"/>
                      <a:pt x="468" y="1810"/>
                      <a:pt x="640" y="1810"/>
                    </a:cubicBezTo>
                    <a:cubicBezTo>
                      <a:pt x="876" y="1810"/>
                      <a:pt x="1067" y="2001"/>
                      <a:pt x="1067" y="22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2"/>
              <p:cNvSpPr>
                <a:spLocks noEditPoints="1"/>
              </p:cNvSpPr>
              <p:nvPr userDrawn="1"/>
            </p:nvSpPr>
            <p:spPr bwMode="auto">
              <a:xfrm>
                <a:off x="-885" y="1593"/>
                <a:ext cx="125" cy="275"/>
              </a:xfrm>
              <a:custGeom>
                <a:avLst/>
                <a:gdLst>
                  <a:gd name="T0" fmla="*/ 0 w 1323"/>
                  <a:gd name="T1" fmla="*/ 2237 h 2923"/>
                  <a:gd name="T2" fmla="*/ 370 w 1323"/>
                  <a:gd name="T3" fmla="*/ 2818 h 2923"/>
                  <a:gd name="T4" fmla="*/ 1053 w 1323"/>
                  <a:gd name="T5" fmla="*/ 2727 h 2923"/>
                  <a:gd name="T6" fmla="*/ 1257 w 1323"/>
                  <a:gd name="T7" fmla="*/ 2069 h 2923"/>
                  <a:gd name="T8" fmla="*/ 747 w 1323"/>
                  <a:gd name="T9" fmla="*/ 1607 h 2923"/>
                  <a:gd name="T10" fmla="*/ 747 w 1323"/>
                  <a:gd name="T11" fmla="*/ 340 h 2923"/>
                  <a:gd name="T12" fmla="*/ 879 w 1323"/>
                  <a:gd name="T13" fmla="*/ 493 h 2923"/>
                  <a:gd name="T14" fmla="*/ 1030 w 1323"/>
                  <a:gd name="T15" fmla="*/ 505 h 2923"/>
                  <a:gd name="T16" fmla="*/ 1041 w 1323"/>
                  <a:gd name="T17" fmla="*/ 354 h 2923"/>
                  <a:gd name="T18" fmla="*/ 796 w 1323"/>
                  <a:gd name="T19" fmla="*/ 70 h 2923"/>
                  <a:gd name="T20" fmla="*/ 640 w 1323"/>
                  <a:gd name="T21" fmla="*/ 0 h 2923"/>
                  <a:gd name="T22" fmla="*/ 484 w 1323"/>
                  <a:gd name="T23" fmla="*/ 70 h 2923"/>
                  <a:gd name="T24" fmla="*/ 239 w 1323"/>
                  <a:gd name="T25" fmla="*/ 354 h 2923"/>
                  <a:gd name="T26" fmla="*/ 214 w 1323"/>
                  <a:gd name="T27" fmla="*/ 432 h 2923"/>
                  <a:gd name="T28" fmla="*/ 250 w 1323"/>
                  <a:gd name="T29" fmla="*/ 505 h 2923"/>
                  <a:gd name="T30" fmla="*/ 328 w 1323"/>
                  <a:gd name="T31" fmla="*/ 530 h 2923"/>
                  <a:gd name="T32" fmla="*/ 401 w 1323"/>
                  <a:gd name="T33" fmla="*/ 493 h 2923"/>
                  <a:gd name="T34" fmla="*/ 533 w 1323"/>
                  <a:gd name="T35" fmla="*/ 340 h 2923"/>
                  <a:gd name="T36" fmla="*/ 533 w 1323"/>
                  <a:gd name="T37" fmla="*/ 1607 h 2923"/>
                  <a:gd name="T38" fmla="*/ 0 w 1323"/>
                  <a:gd name="T39" fmla="*/ 2237 h 2923"/>
                  <a:gd name="T40" fmla="*/ 1067 w 1323"/>
                  <a:gd name="T41" fmla="*/ 2237 h 2923"/>
                  <a:gd name="T42" fmla="*/ 803 w 1323"/>
                  <a:gd name="T43" fmla="*/ 2631 h 2923"/>
                  <a:gd name="T44" fmla="*/ 338 w 1323"/>
                  <a:gd name="T45" fmla="*/ 2539 h 2923"/>
                  <a:gd name="T46" fmla="*/ 246 w 1323"/>
                  <a:gd name="T47" fmla="*/ 2074 h 2923"/>
                  <a:gd name="T48" fmla="*/ 640 w 1323"/>
                  <a:gd name="T49" fmla="*/ 1810 h 2923"/>
                  <a:gd name="T50" fmla="*/ 1067 w 1323"/>
                  <a:gd name="T51" fmla="*/ 2237 h 2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3" h="2923">
                    <a:moveTo>
                      <a:pt x="0" y="2237"/>
                    </a:moveTo>
                    <a:cubicBezTo>
                      <a:pt x="0" y="2486"/>
                      <a:pt x="144" y="2713"/>
                      <a:pt x="370" y="2818"/>
                    </a:cubicBezTo>
                    <a:cubicBezTo>
                      <a:pt x="596" y="2923"/>
                      <a:pt x="862" y="2887"/>
                      <a:pt x="1053" y="2727"/>
                    </a:cubicBezTo>
                    <a:cubicBezTo>
                      <a:pt x="1243" y="2566"/>
                      <a:pt x="1323" y="2309"/>
                      <a:pt x="1257" y="2069"/>
                    </a:cubicBezTo>
                    <a:cubicBezTo>
                      <a:pt x="1192" y="1828"/>
                      <a:pt x="992" y="1648"/>
                      <a:pt x="747" y="1607"/>
                    </a:cubicBezTo>
                    <a:lnTo>
                      <a:pt x="747" y="340"/>
                    </a:lnTo>
                    <a:lnTo>
                      <a:pt x="879" y="493"/>
                    </a:lnTo>
                    <a:cubicBezTo>
                      <a:pt x="918" y="538"/>
                      <a:pt x="985" y="543"/>
                      <a:pt x="1030" y="505"/>
                    </a:cubicBezTo>
                    <a:cubicBezTo>
                      <a:pt x="1074" y="466"/>
                      <a:pt x="1079" y="399"/>
                      <a:pt x="1041" y="354"/>
                    </a:cubicBezTo>
                    <a:lnTo>
                      <a:pt x="796" y="70"/>
                    </a:lnTo>
                    <a:cubicBezTo>
                      <a:pt x="756" y="26"/>
                      <a:pt x="700" y="0"/>
                      <a:pt x="640" y="0"/>
                    </a:cubicBezTo>
                    <a:cubicBezTo>
                      <a:pt x="580" y="0"/>
                      <a:pt x="523" y="26"/>
                      <a:pt x="484" y="70"/>
                    </a:cubicBezTo>
                    <a:lnTo>
                      <a:pt x="239" y="354"/>
                    </a:lnTo>
                    <a:cubicBezTo>
                      <a:pt x="221" y="375"/>
                      <a:pt x="211" y="403"/>
                      <a:pt x="214" y="432"/>
                    </a:cubicBezTo>
                    <a:cubicBezTo>
                      <a:pt x="216" y="460"/>
                      <a:pt x="229" y="486"/>
                      <a:pt x="250" y="505"/>
                    </a:cubicBezTo>
                    <a:cubicBezTo>
                      <a:pt x="272" y="523"/>
                      <a:pt x="300" y="532"/>
                      <a:pt x="328" y="530"/>
                    </a:cubicBezTo>
                    <a:cubicBezTo>
                      <a:pt x="356" y="528"/>
                      <a:pt x="382" y="515"/>
                      <a:pt x="401" y="493"/>
                    </a:cubicBezTo>
                    <a:lnTo>
                      <a:pt x="533" y="340"/>
                    </a:lnTo>
                    <a:lnTo>
                      <a:pt x="533" y="1607"/>
                    </a:lnTo>
                    <a:cubicBezTo>
                      <a:pt x="226" y="1659"/>
                      <a:pt x="1" y="1925"/>
                      <a:pt x="0" y="2237"/>
                    </a:cubicBezTo>
                    <a:close/>
                    <a:moveTo>
                      <a:pt x="1067" y="2237"/>
                    </a:moveTo>
                    <a:cubicBezTo>
                      <a:pt x="1067" y="2410"/>
                      <a:pt x="963" y="2565"/>
                      <a:pt x="803" y="2631"/>
                    </a:cubicBezTo>
                    <a:cubicBezTo>
                      <a:pt x="644" y="2697"/>
                      <a:pt x="460" y="2661"/>
                      <a:pt x="338" y="2539"/>
                    </a:cubicBezTo>
                    <a:cubicBezTo>
                      <a:pt x="216" y="2417"/>
                      <a:pt x="180" y="2233"/>
                      <a:pt x="246" y="2074"/>
                    </a:cubicBezTo>
                    <a:cubicBezTo>
                      <a:pt x="312" y="1914"/>
                      <a:pt x="467" y="1810"/>
                      <a:pt x="640" y="1810"/>
                    </a:cubicBezTo>
                    <a:cubicBezTo>
                      <a:pt x="876" y="1810"/>
                      <a:pt x="1067" y="2001"/>
                      <a:pt x="1067" y="22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3"/>
              <p:cNvSpPr>
                <a:spLocks/>
              </p:cNvSpPr>
              <p:nvPr userDrawn="1"/>
            </p:nvSpPr>
            <p:spPr bwMode="auto">
              <a:xfrm>
                <a:off x="-905" y="1312"/>
                <a:ext cx="40" cy="20"/>
              </a:xfrm>
              <a:custGeom>
                <a:avLst/>
                <a:gdLst>
                  <a:gd name="T0" fmla="*/ 106 w 426"/>
                  <a:gd name="T1" fmla="*/ 214 h 214"/>
                  <a:gd name="T2" fmla="*/ 320 w 426"/>
                  <a:gd name="T3" fmla="*/ 214 h 214"/>
                  <a:gd name="T4" fmla="*/ 426 w 426"/>
                  <a:gd name="T5" fmla="*/ 107 h 214"/>
                  <a:gd name="T6" fmla="*/ 320 w 426"/>
                  <a:gd name="T7" fmla="*/ 0 h 214"/>
                  <a:gd name="T8" fmla="*/ 106 w 426"/>
                  <a:gd name="T9" fmla="*/ 0 h 214"/>
                  <a:gd name="T10" fmla="*/ 0 w 426"/>
                  <a:gd name="T11" fmla="*/ 107 h 214"/>
                  <a:gd name="T12" fmla="*/ 106 w 426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214">
                    <a:moveTo>
                      <a:pt x="106" y="214"/>
                    </a:moveTo>
                    <a:lnTo>
                      <a:pt x="320" y="214"/>
                    </a:lnTo>
                    <a:cubicBezTo>
                      <a:pt x="379" y="214"/>
                      <a:pt x="426" y="166"/>
                      <a:pt x="426" y="107"/>
                    </a:cubicBezTo>
                    <a:cubicBezTo>
                      <a:pt x="426" y="48"/>
                      <a:pt x="379" y="0"/>
                      <a:pt x="320" y="0"/>
                    </a:cubicBezTo>
                    <a:lnTo>
                      <a:pt x="106" y="0"/>
                    </a:lnTo>
                    <a:cubicBezTo>
                      <a:pt x="47" y="0"/>
                      <a:pt x="0" y="48"/>
                      <a:pt x="0" y="107"/>
                    </a:cubicBezTo>
                    <a:cubicBezTo>
                      <a:pt x="0" y="166"/>
                      <a:pt x="47" y="214"/>
                      <a:pt x="106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4"/>
              <p:cNvSpPr>
                <a:spLocks/>
              </p:cNvSpPr>
              <p:nvPr userDrawn="1"/>
            </p:nvSpPr>
            <p:spPr bwMode="auto">
              <a:xfrm>
                <a:off x="-765" y="1312"/>
                <a:ext cx="41" cy="20"/>
              </a:xfrm>
              <a:custGeom>
                <a:avLst/>
                <a:gdLst>
                  <a:gd name="T0" fmla="*/ 107 w 427"/>
                  <a:gd name="T1" fmla="*/ 214 h 214"/>
                  <a:gd name="T2" fmla="*/ 320 w 427"/>
                  <a:gd name="T3" fmla="*/ 214 h 214"/>
                  <a:gd name="T4" fmla="*/ 427 w 427"/>
                  <a:gd name="T5" fmla="*/ 107 h 214"/>
                  <a:gd name="T6" fmla="*/ 320 w 427"/>
                  <a:gd name="T7" fmla="*/ 0 h 214"/>
                  <a:gd name="T8" fmla="*/ 107 w 427"/>
                  <a:gd name="T9" fmla="*/ 0 h 214"/>
                  <a:gd name="T10" fmla="*/ 0 w 427"/>
                  <a:gd name="T11" fmla="*/ 107 h 214"/>
                  <a:gd name="T12" fmla="*/ 107 w 427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214">
                    <a:moveTo>
                      <a:pt x="107" y="214"/>
                    </a:moveTo>
                    <a:lnTo>
                      <a:pt x="320" y="214"/>
                    </a:lnTo>
                    <a:cubicBezTo>
                      <a:pt x="379" y="214"/>
                      <a:pt x="427" y="166"/>
                      <a:pt x="427" y="107"/>
                    </a:cubicBezTo>
                    <a:cubicBezTo>
                      <a:pt x="427" y="48"/>
                      <a:pt x="379" y="0"/>
                      <a:pt x="320" y="0"/>
                    </a:cubicBezTo>
                    <a:lnTo>
                      <a:pt x="107" y="0"/>
                    </a:lnTo>
                    <a:cubicBezTo>
                      <a:pt x="48" y="0"/>
                      <a:pt x="0" y="48"/>
                      <a:pt x="0" y="107"/>
                    </a:cubicBezTo>
                    <a:cubicBezTo>
                      <a:pt x="0" y="166"/>
                      <a:pt x="48" y="214"/>
                      <a:pt x="107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5"/>
              <p:cNvSpPr>
                <a:spLocks/>
              </p:cNvSpPr>
              <p:nvPr userDrawn="1"/>
            </p:nvSpPr>
            <p:spPr bwMode="auto">
              <a:xfrm>
                <a:off x="-624" y="1312"/>
                <a:ext cx="40" cy="20"/>
              </a:xfrm>
              <a:custGeom>
                <a:avLst/>
                <a:gdLst>
                  <a:gd name="T0" fmla="*/ 427 w 427"/>
                  <a:gd name="T1" fmla="*/ 107 h 214"/>
                  <a:gd name="T2" fmla="*/ 320 w 427"/>
                  <a:gd name="T3" fmla="*/ 0 h 214"/>
                  <a:gd name="T4" fmla="*/ 107 w 427"/>
                  <a:gd name="T5" fmla="*/ 0 h 214"/>
                  <a:gd name="T6" fmla="*/ 0 w 427"/>
                  <a:gd name="T7" fmla="*/ 107 h 214"/>
                  <a:gd name="T8" fmla="*/ 107 w 427"/>
                  <a:gd name="T9" fmla="*/ 214 h 214"/>
                  <a:gd name="T10" fmla="*/ 320 w 427"/>
                  <a:gd name="T11" fmla="*/ 214 h 214"/>
                  <a:gd name="T12" fmla="*/ 427 w 427"/>
                  <a:gd name="T13" fmla="*/ 10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214">
                    <a:moveTo>
                      <a:pt x="427" y="107"/>
                    </a:moveTo>
                    <a:cubicBezTo>
                      <a:pt x="427" y="48"/>
                      <a:pt x="379" y="0"/>
                      <a:pt x="320" y="0"/>
                    </a:cubicBezTo>
                    <a:lnTo>
                      <a:pt x="107" y="0"/>
                    </a:lnTo>
                    <a:cubicBezTo>
                      <a:pt x="48" y="0"/>
                      <a:pt x="0" y="48"/>
                      <a:pt x="0" y="107"/>
                    </a:cubicBezTo>
                    <a:cubicBezTo>
                      <a:pt x="0" y="166"/>
                      <a:pt x="48" y="214"/>
                      <a:pt x="107" y="214"/>
                    </a:cubicBezTo>
                    <a:lnTo>
                      <a:pt x="320" y="214"/>
                    </a:lnTo>
                    <a:cubicBezTo>
                      <a:pt x="379" y="214"/>
                      <a:pt x="427" y="166"/>
                      <a:pt x="427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6"/>
              <p:cNvSpPr>
                <a:spLocks/>
              </p:cNvSpPr>
              <p:nvPr userDrawn="1"/>
            </p:nvSpPr>
            <p:spPr bwMode="auto">
              <a:xfrm>
                <a:off x="-484" y="1312"/>
                <a:ext cx="40" cy="20"/>
              </a:xfrm>
              <a:custGeom>
                <a:avLst/>
                <a:gdLst>
                  <a:gd name="T0" fmla="*/ 426 w 426"/>
                  <a:gd name="T1" fmla="*/ 107 h 214"/>
                  <a:gd name="T2" fmla="*/ 320 w 426"/>
                  <a:gd name="T3" fmla="*/ 0 h 214"/>
                  <a:gd name="T4" fmla="*/ 106 w 426"/>
                  <a:gd name="T5" fmla="*/ 0 h 214"/>
                  <a:gd name="T6" fmla="*/ 0 w 426"/>
                  <a:gd name="T7" fmla="*/ 107 h 214"/>
                  <a:gd name="T8" fmla="*/ 106 w 426"/>
                  <a:gd name="T9" fmla="*/ 214 h 214"/>
                  <a:gd name="T10" fmla="*/ 320 w 426"/>
                  <a:gd name="T11" fmla="*/ 214 h 214"/>
                  <a:gd name="T12" fmla="*/ 426 w 426"/>
                  <a:gd name="T13" fmla="*/ 10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214">
                    <a:moveTo>
                      <a:pt x="426" y="107"/>
                    </a:moveTo>
                    <a:cubicBezTo>
                      <a:pt x="426" y="48"/>
                      <a:pt x="379" y="0"/>
                      <a:pt x="320" y="0"/>
                    </a:cubicBezTo>
                    <a:lnTo>
                      <a:pt x="106" y="0"/>
                    </a:lnTo>
                    <a:cubicBezTo>
                      <a:pt x="47" y="0"/>
                      <a:pt x="0" y="48"/>
                      <a:pt x="0" y="107"/>
                    </a:cubicBezTo>
                    <a:cubicBezTo>
                      <a:pt x="0" y="166"/>
                      <a:pt x="47" y="214"/>
                      <a:pt x="106" y="214"/>
                    </a:cubicBezTo>
                    <a:lnTo>
                      <a:pt x="320" y="214"/>
                    </a:lnTo>
                    <a:cubicBezTo>
                      <a:pt x="379" y="214"/>
                      <a:pt x="426" y="166"/>
                      <a:pt x="426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17"/>
              <p:cNvSpPr>
                <a:spLocks/>
              </p:cNvSpPr>
              <p:nvPr userDrawn="1"/>
            </p:nvSpPr>
            <p:spPr bwMode="auto">
              <a:xfrm>
                <a:off x="-845" y="1793"/>
                <a:ext cx="40" cy="21"/>
              </a:xfrm>
              <a:custGeom>
                <a:avLst/>
                <a:gdLst>
                  <a:gd name="T0" fmla="*/ 0 w 426"/>
                  <a:gd name="T1" fmla="*/ 107 h 214"/>
                  <a:gd name="T2" fmla="*/ 106 w 426"/>
                  <a:gd name="T3" fmla="*/ 214 h 214"/>
                  <a:gd name="T4" fmla="*/ 320 w 426"/>
                  <a:gd name="T5" fmla="*/ 214 h 214"/>
                  <a:gd name="T6" fmla="*/ 426 w 426"/>
                  <a:gd name="T7" fmla="*/ 107 h 214"/>
                  <a:gd name="T8" fmla="*/ 320 w 426"/>
                  <a:gd name="T9" fmla="*/ 0 h 214"/>
                  <a:gd name="T10" fmla="*/ 106 w 426"/>
                  <a:gd name="T11" fmla="*/ 0 h 214"/>
                  <a:gd name="T12" fmla="*/ 0 w 426"/>
                  <a:gd name="T13" fmla="*/ 10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214">
                    <a:moveTo>
                      <a:pt x="0" y="107"/>
                    </a:moveTo>
                    <a:cubicBezTo>
                      <a:pt x="0" y="166"/>
                      <a:pt x="47" y="214"/>
                      <a:pt x="106" y="214"/>
                    </a:cubicBezTo>
                    <a:lnTo>
                      <a:pt x="320" y="214"/>
                    </a:lnTo>
                    <a:cubicBezTo>
                      <a:pt x="379" y="214"/>
                      <a:pt x="426" y="166"/>
                      <a:pt x="426" y="107"/>
                    </a:cubicBezTo>
                    <a:cubicBezTo>
                      <a:pt x="426" y="48"/>
                      <a:pt x="379" y="0"/>
                      <a:pt x="320" y="0"/>
                    </a:cubicBezTo>
                    <a:lnTo>
                      <a:pt x="106" y="0"/>
                    </a:lnTo>
                    <a:cubicBezTo>
                      <a:pt x="47" y="0"/>
                      <a:pt x="0" y="48"/>
                      <a:pt x="0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18"/>
              <p:cNvSpPr>
                <a:spLocks/>
              </p:cNvSpPr>
              <p:nvPr userDrawn="1"/>
            </p:nvSpPr>
            <p:spPr bwMode="auto">
              <a:xfrm>
                <a:off x="-704" y="1793"/>
                <a:ext cx="40" cy="21"/>
              </a:xfrm>
              <a:custGeom>
                <a:avLst/>
                <a:gdLst>
                  <a:gd name="T0" fmla="*/ 0 w 427"/>
                  <a:gd name="T1" fmla="*/ 107 h 214"/>
                  <a:gd name="T2" fmla="*/ 107 w 427"/>
                  <a:gd name="T3" fmla="*/ 214 h 214"/>
                  <a:gd name="T4" fmla="*/ 320 w 427"/>
                  <a:gd name="T5" fmla="*/ 214 h 214"/>
                  <a:gd name="T6" fmla="*/ 427 w 427"/>
                  <a:gd name="T7" fmla="*/ 107 h 214"/>
                  <a:gd name="T8" fmla="*/ 320 w 427"/>
                  <a:gd name="T9" fmla="*/ 0 h 214"/>
                  <a:gd name="T10" fmla="*/ 107 w 427"/>
                  <a:gd name="T11" fmla="*/ 0 h 214"/>
                  <a:gd name="T12" fmla="*/ 0 w 427"/>
                  <a:gd name="T13" fmla="*/ 10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214">
                    <a:moveTo>
                      <a:pt x="0" y="107"/>
                    </a:moveTo>
                    <a:cubicBezTo>
                      <a:pt x="0" y="166"/>
                      <a:pt x="48" y="214"/>
                      <a:pt x="107" y="214"/>
                    </a:cubicBezTo>
                    <a:lnTo>
                      <a:pt x="320" y="214"/>
                    </a:lnTo>
                    <a:cubicBezTo>
                      <a:pt x="379" y="214"/>
                      <a:pt x="427" y="166"/>
                      <a:pt x="427" y="107"/>
                    </a:cubicBezTo>
                    <a:cubicBezTo>
                      <a:pt x="427" y="48"/>
                      <a:pt x="379" y="0"/>
                      <a:pt x="320" y="0"/>
                    </a:cubicBezTo>
                    <a:lnTo>
                      <a:pt x="107" y="0"/>
                    </a:lnTo>
                    <a:cubicBezTo>
                      <a:pt x="48" y="0"/>
                      <a:pt x="0" y="48"/>
                      <a:pt x="0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auto">
              <a:xfrm>
                <a:off x="-564" y="1793"/>
                <a:ext cx="40" cy="21"/>
              </a:xfrm>
              <a:custGeom>
                <a:avLst/>
                <a:gdLst>
                  <a:gd name="T0" fmla="*/ 0 w 427"/>
                  <a:gd name="T1" fmla="*/ 107 h 214"/>
                  <a:gd name="T2" fmla="*/ 107 w 427"/>
                  <a:gd name="T3" fmla="*/ 214 h 214"/>
                  <a:gd name="T4" fmla="*/ 320 w 427"/>
                  <a:gd name="T5" fmla="*/ 214 h 214"/>
                  <a:gd name="T6" fmla="*/ 427 w 427"/>
                  <a:gd name="T7" fmla="*/ 107 h 214"/>
                  <a:gd name="T8" fmla="*/ 320 w 427"/>
                  <a:gd name="T9" fmla="*/ 0 h 214"/>
                  <a:gd name="T10" fmla="*/ 107 w 427"/>
                  <a:gd name="T11" fmla="*/ 0 h 214"/>
                  <a:gd name="T12" fmla="*/ 0 w 427"/>
                  <a:gd name="T13" fmla="*/ 10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" h="214">
                    <a:moveTo>
                      <a:pt x="0" y="107"/>
                    </a:moveTo>
                    <a:cubicBezTo>
                      <a:pt x="0" y="166"/>
                      <a:pt x="48" y="214"/>
                      <a:pt x="107" y="214"/>
                    </a:cubicBezTo>
                    <a:lnTo>
                      <a:pt x="320" y="214"/>
                    </a:lnTo>
                    <a:cubicBezTo>
                      <a:pt x="379" y="214"/>
                      <a:pt x="427" y="166"/>
                      <a:pt x="427" y="107"/>
                    </a:cubicBezTo>
                    <a:cubicBezTo>
                      <a:pt x="427" y="48"/>
                      <a:pt x="379" y="0"/>
                      <a:pt x="320" y="0"/>
                    </a:cubicBezTo>
                    <a:lnTo>
                      <a:pt x="107" y="0"/>
                    </a:lnTo>
                    <a:cubicBezTo>
                      <a:pt x="48" y="0"/>
                      <a:pt x="0" y="48"/>
                      <a:pt x="0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auto">
              <a:xfrm>
                <a:off x="-424" y="1793"/>
                <a:ext cx="41" cy="21"/>
              </a:xfrm>
              <a:custGeom>
                <a:avLst/>
                <a:gdLst>
                  <a:gd name="T0" fmla="*/ 320 w 426"/>
                  <a:gd name="T1" fmla="*/ 0 h 214"/>
                  <a:gd name="T2" fmla="*/ 106 w 426"/>
                  <a:gd name="T3" fmla="*/ 0 h 214"/>
                  <a:gd name="T4" fmla="*/ 0 w 426"/>
                  <a:gd name="T5" fmla="*/ 107 h 214"/>
                  <a:gd name="T6" fmla="*/ 106 w 426"/>
                  <a:gd name="T7" fmla="*/ 214 h 214"/>
                  <a:gd name="T8" fmla="*/ 320 w 426"/>
                  <a:gd name="T9" fmla="*/ 214 h 214"/>
                  <a:gd name="T10" fmla="*/ 426 w 426"/>
                  <a:gd name="T11" fmla="*/ 107 h 214"/>
                  <a:gd name="T12" fmla="*/ 320 w 426"/>
                  <a:gd name="T13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214">
                    <a:moveTo>
                      <a:pt x="320" y="0"/>
                    </a:moveTo>
                    <a:lnTo>
                      <a:pt x="106" y="0"/>
                    </a:lnTo>
                    <a:cubicBezTo>
                      <a:pt x="47" y="0"/>
                      <a:pt x="0" y="48"/>
                      <a:pt x="0" y="107"/>
                    </a:cubicBezTo>
                    <a:cubicBezTo>
                      <a:pt x="0" y="166"/>
                      <a:pt x="47" y="214"/>
                      <a:pt x="106" y="214"/>
                    </a:cubicBezTo>
                    <a:lnTo>
                      <a:pt x="320" y="214"/>
                    </a:lnTo>
                    <a:cubicBezTo>
                      <a:pt x="379" y="214"/>
                      <a:pt x="426" y="166"/>
                      <a:pt x="426" y="107"/>
                    </a:cubicBezTo>
                    <a:cubicBezTo>
                      <a:pt x="426" y="48"/>
                      <a:pt x="379" y="0"/>
                      <a:pt x="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1"/>
              <p:cNvSpPr>
                <a:spLocks/>
              </p:cNvSpPr>
              <p:nvPr userDrawn="1"/>
            </p:nvSpPr>
            <p:spPr bwMode="auto">
              <a:xfrm>
                <a:off x="-945" y="1553"/>
                <a:ext cx="602" cy="20"/>
              </a:xfrm>
              <a:custGeom>
                <a:avLst/>
                <a:gdLst>
                  <a:gd name="T0" fmla="*/ 6293 w 6400"/>
                  <a:gd name="T1" fmla="*/ 0 h 214"/>
                  <a:gd name="T2" fmla="*/ 107 w 6400"/>
                  <a:gd name="T3" fmla="*/ 0 h 214"/>
                  <a:gd name="T4" fmla="*/ 0 w 6400"/>
                  <a:gd name="T5" fmla="*/ 107 h 214"/>
                  <a:gd name="T6" fmla="*/ 107 w 6400"/>
                  <a:gd name="T7" fmla="*/ 214 h 214"/>
                  <a:gd name="T8" fmla="*/ 6293 w 6400"/>
                  <a:gd name="T9" fmla="*/ 214 h 214"/>
                  <a:gd name="T10" fmla="*/ 6400 w 6400"/>
                  <a:gd name="T11" fmla="*/ 107 h 214"/>
                  <a:gd name="T12" fmla="*/ 6293 w 6400"/>
                  <a:gd name="T13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00" h="214">
                    <a:moveTo>
                      <a:pt x="6293" y="0"/>
                    </a:moveTo>
                    <a:lnTo>
                      <a:pt x="107" y="0"/>
                    </a:lnTo>
                    <a:cubicBezTo>
                      <a:pt x="48" y="0"/>
                      <a:pt x="0" y="48"/>
                      <a:pt x="0" y="107"/>
                    </a:cubicBezTo>
                    <a:cubicBezTo>
                      <a:pt x="0" y="166"/>
                      <a:pt x="48" y="214"/>
                      <a:pt x="107" y="214"/>
                    </a:cubicBezTo>
                    <a:lnTo>
                      <a:pt x="6293" y="214"/>
                    </a:lnTo>
                    <a:cubicBezTo>
                      <a:pt x="6352" y="214"/>
                      <a:pt x="6400" y="166"/>
                      <a:pt x="6400" y="107"/>
                    </a:cubicBezTo>
                    <a:cubicBezTo>
                      <a:pt x="6400" y="48"/>
                      <a:pt x="6352" y="0"/>
                      <a:pt x="6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4149566"/>
              <a:ext cx="1872208" cy="20313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adjust</a:t>
              </a:r>
              <a:r>
                <a:rPr lang="en-GB" sz="1100" baseline="0">
                  <a:solidFill>
                    <a:srgbClr val="000000"/>
                  </a:solidFill>
                </a:rPr>
                <a:t> the timeline simply drag the relevant date circle and text below or above to the relevant place on the horizontal timeline.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you do not need all the date circles and text below or above simply delete them.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All the timeline date circles and relevant texts will reappear on a new timeline.</a:t>
              </a:r>
            </a:p>
          </p:txBody>
        </p:sp>
        <p:sp>
          <p:nvSpPr>
            <p:cNvPr id="88" name="Donut 24">
              <a:extLst>
                <a:ext uri="{FF2B5EF4-FFF2-40B4-BE49-F238E27FC236}">
                  <a16:creationId xmlns:a16="http://schemas.microsoft.com/office/drawing/2014/main" id="{A0FA1A4A-A156-42E3-A1BA-0B8DE988DEC5}"/>
                </a:ext>
              </a:extLst>
            </p:cNvPr>
            <p:cNvSpPr/>
            <p:nvPr/>
          </p:nvSpPr>
          <p:spPr bwMode="gray">
            <a:xfrm flipH="1">
              <a:off x="-2208542" y="3445698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A05568E-E76E-412E-A1AC-86415CAFFB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220169" y="3715728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4" y="3654386"/>
            <a:ext cx="11030400" cy="108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8575"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2" name="Text Placeholder 11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88371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88371" y="4247194"/>
            <a:ext cx="1151747" cy="1584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58" name="Text Placeholder 11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150683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2150683" y="1663819"/>
            <a:ext cx="1151747" cy="1583612"/>
          </a:xfrm>
        </p:spPr>
        <p:txBody>
          <a:bodyPr anchor="b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60" name="Text Placeholder 11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512995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02128" y="4247194"/>
            <a:ext cx="1151747" cy="1584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62" name="Text Placeholder 11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237619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15885" y="4247194"/>
            <a:ext cx="1151747" cy="1584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77" name="Text Placeholder 11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8962243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929642" y="4247194"/>
            <a:ext cx="1151747" cy="1584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79" name="Text Placeholder 11"/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875307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875307" y="1663819"/>
            <a:ext cx="1151747" cy="1583612"/>
          </a:xfrm>
        </p:spPr>
        <p:txBody>
          <a:bodyPr anchor="b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99" name="Text Placeholder 11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7599931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599931" y="1663819"/>
            <a:ext cx="1151747" cy="1583612"/>
          </a:xfrm>
        </p:spPr>
        <p:txBody>
          <a:bodyPr anchor="b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sp>
        <p:nvSpPr>
          <p:cNvPr id="101" name="Text Placeholder 11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10324553" y="3314481"/>
            <a:ext cx="762132" cy="76213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0324553" y="1663819"/>
            <a:ext cx="1151747" cy="1583612"/>
          </a:xfrm>
        </p:spPr>
        <p:txBody>
          <a:bodyPr anchor="b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600">
                <a:solidFill>
                  <a:srgbClr val="FF0000"/>
                </a:solidFill>
              </a:defRPr>
            </a:lvl2pPr>
            <a:lvl3pPr>
              <a:defRPr sz="1400">
                <a:solidFill>
                  <a:srgbClr val="FF0000"/>
                </a:solidFill>
              </a:defRPr>
            </a:lvl3pPr>
            <a:lvl4pPr>
              <a:defRPr sz="1200">
                <a:solidFill>
                  <a:srgbClr val="FF0000"/>
                </a:solidFill>
              </a:defRPr>
            </a:lvl4pPr>
            <a:lvl5pPr>
              <a:defRPr sz="1400">
                <a:solidFill>
                  <a:srgbClr val="FF0000"/>
                </a:solidFill>
              </a:defRPr>
            </a:lvl5pPr>
            <a:lvl6pPr>
              <a:defRPr sz="1200">
                <a:solidFill>
                  <a:srgbClr val="FF0000"/>
                </a:solidFill>
              </a:defRPr>
            </a:lvl6pPr>
            <a:lvl7pPr>
              <a:defRPr sz="1600">
                <a:solidFill>
                  <a:srgbClr val="FF0000"/>
                </a:solidFill>
              </a:defRPr>
            </a:lvl7pPr>
            <a:lvl8pPr>
              <a:defRPr sz="1400">
                <a:solidFill>
                  <a:srgbClr val="FF0000"/>
                </a:solidFill>
              </a:defRPr>
            </a:lvl8pPr>
            <a:lvl9pPr>
              <a:defRPr sz="1200"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text for timeline in (16pt) black.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095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 + 1x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96000" y="0"/>
            <a:ext cx="6096000" cy="6858000"/>
          </a:xfrm>
          <a:blipFill>
            <a:blip r:embed="rId2"/>
            <a:srcRect/>
            <a:stretch>
              <a:fillRect l="-2000" r="-98000"/>
            </a:stretch>
          </a:blipFill>
        </p:spPr>
        <p:txBody>
          <a:bodyPr lIns="1800000" rIns="1800000" anchor="ctr"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5241600" cy="892669"/>
          </a:xfrm>
        </p:spPr>
        <p:txBody>
          <a:bodyPr anchor="b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slide title (28pt) in purple.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05C23D-E8B9-4CDB-A1CD-EC4BA296CCBD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6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/>
        </p:nvCxnSpPr>
        <p:spPr bwMode="gray">
          <a:xfrm>
            <a:off x="587375" y="1292269"/>
            <a:ext cx="5241600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3060626"/>
            <a:chOff x="287523" y="320055"/>
            <a:chExt cx="2344296" cy="306062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page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number still shows)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80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8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4" name="Group 43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5" name="Group 44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57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8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59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0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1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2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3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4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5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6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8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49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363793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2 Title slide logo lef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1519200"/>
            <a:ext cx="5760000" cy="2558278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(66pt max)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1461DB-6974-453C-A4CF-9B0C69FFCBC8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4200502"/>
            <a:ext cx="5760000" cy="122785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presentation subtitle in 20pt (or 24pt if subtitle is very short) in white.</a:t>
            </a:r>
          </a:p>
        </p:txBody>
      </p:sp>
      <p:grpSp>
        <p:nvGrpSpPr>
          <p:cNvPr id="58" name="Group 4"/>
          <p:cNvGrpSpPr>
            <a:grpSpLocks noChangeAspect="1"/>
          </p:cNvGrpSpPr>
          <p:nvPr userDrawn="1"/>
        </p:nvGrpSpPr>
        <p:grpSpPr bwMode="gray">
          <a:xfrm>
            <a:off x="587375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5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65" name="Rectangle 64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950989"/>
            <a:ext cx="1910068" cy="3907011"/>
            <a:chOff x="287524" y="320055"/>
            <a:chExt cx="1910068" cy="390701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216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When</a:t>
              </a:r>
              <a:r>
                <a:rPr lang="en-GB" sz="1100" baseline="0">
                  <a:solidFill>
                    <a:srgbClr val="000000"/>
                  </a:solidFill>
                </a:rPr>
                <a:t> adding text to this slide avoid having text running over any faces shown in the image.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28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14676489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 + 1x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6096000" cy="6858000"/>
          </a:xfrm>
          <a:blipFill>
            <a:blip r:embed="rId2"/>
            <a:srcRect/>
            <a:stretch>
              <a:fillRect l="-63174" r="-36826"/>
            </a:stretch>
          </a:blipFill>
        </p:spPr>
        <p:txBody>
          <a:bodyPr lIns="1800000" rIns="1800000" anchor="ctr"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350876" y="277200"/>
            <a:ext cx="4422861" cy="892669"/>
          </a:xfrm>
        </p:spPr>
        <p:txBody>
          <a:bodyPr anchor="b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slide title (28pt) in purple.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751E5AE-9024-4E34-8281-EEE957B5833D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6350877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/>
        </p:nvCxnSpPr>
        <p:spPr bwMode="gray">
          <a:xfrm>
            <a:off x="6350876" y="1292269"/>
            <a:ext cx="5241600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2891348"/>
            <a:chOff x="287523" y="320055"/>
            <a:chExt cx="2344296" cy="289134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200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footer still shows)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72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0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0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61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50" name="Group 49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51" name="Group 50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101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2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103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4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5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6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7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8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09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10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52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5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112487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colour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692150"/>
            <a:ext cx="8385803" cy="3719076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break title (44pt)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B7807-A61C-4444-8BB2-C76CC7DC67E1}" type="datetime2">
              <a:rPr lang="en-GB" smtClean="0"/>
              <a:pPr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4762500"/>
            <a:ext cx="8385803" cy="14747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section break subtitle (24pt) in white.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2328D-E2A1-4B24-95F0-16867573D1CB}"/>
              </a:ext>
            </a:extLst>
          </p:cNvPr>
          <p:cNvGrpSpPr/>
          <p:nvPr userDrawn="1"/>
        </p:nvGrpSpPr>
        <p:grpSpPr bwMode="gray">
          <a:xfrm>
            <a:off x="-2220169" y="0"/>
            <a:ext cx="1368152" cy="2891348"/>
            <a:chOff x="287524" y="3864469"/>
            <a:chExt cx="1368152" cy="2891348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0F4EE051-4DDC-44CF-AA55-82C9CB3D6E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1322" y="3974566"/>
              <a:ext cx="317509" cy="282526"/>
            </a:xfrm>
            <a:custGeom>
              <a:avLst/>
              <a:gdLst>
                <a:gd name="T0" fmla="*/ 3581 w 7865"/>
                <a:gd name="T1" fmla="*/ 6104 h 6997"/>
                <a:gd name="T2" fmla="*/ 2588 w 7865"/>
                <a:gd name="T3" fmla="*/ 6102 h 6997"/>
                <a:gd name="T4" fmla="*/ 669 w 7865"/>
                <a:gd name="T5" fmla="*/ 4043 h 6997"/>
                <a:gd name="T6" fmla="*/ 1281 w 7865"/>
                <a:gd name="T7" fmla="*/ 2950 h 6997"/>
                <a:gd name="T8" fmla="*/ 2330 w 7865"/>
                <a:gd name="T9" fmla="*/ 3195 h 6997"/>
                <a:gd name="T10" fmla="*/ 3529 w 7865"/>
                <a:gd name="T11" fmla="*/ 3307 h 6997"/>
                <a:gd name="T12" fmla="*/ 4104 w 7865"/>
                <a:gd name="T13" fmla="*/ 3503 h 6997"/>
                <a:gd name="T14" fmla="*/ 4487 w 7865"/>
                <a:gd name="T15" fmla="*/ 2990 h 6997"/>
                <a:gd name="T16" fmla="*/ 4056 w 7865"/>
                <a:gd name="T17" fmla="*/ 2484 h 6997"/>
                <a:gd name="T18" fmla="*/ 3343 w 7865"/>
                <a:gd name="T19" fmla="*/ 2664 h 6997"/>
                <a:gd name="T20" fmla="*/ 2031 w 7865"/>
                <a:gd name="T21" fmla="*/ 2485 h 6997"/>
                <a:gd name="T22" fmla="*/ 1617 w 7865"/>
                <a:gd name="T23" fmla="*/ 2345 h 6997"/>
                <a:gd name="T24" fmla="*/ 1010 w 7865"/>
                <a:gd name="T25" fmla="*/ 1862 h 6997"/>
                <a:gd name="T26" fmla="*/ 1024 w 7865"/>
                <a:gd name="T27" fmla="*/ 1326 h 6997"/>
                <a:gd name="T28" fmla="*/ 1866 w 7865"/>
                <a:gd name="T29" fmla="*/ 792 h 6997"/>
                <a:gd name="T30" fmla="*/ 2685 w 7865"/>
                <a:gd name="T31" fmla="*/ 653 h 6997"/>
                <a:gd name="T32" fmla="*/ 1519 w 7865"/>
                <a:gd name="T33" fmla="*/ 1825 h 6997"/>
                <a:gd name="T34" fmla="*/ 2199 w 7865"/>
                <a:gd name="T35" fmla="*/ 2030 h 6997"/>
                <a:gd name="T36" fmla="*/ 3234 w 7865"/>
                <a:gd name="T37" fmla="*/ 996 h 6997"/>
                <a:gd name="T38" fmla="*/ 3352 w 7865"/>
                <a:gd name="T39" fmla="*/ 936 h 6997"/>
                <a:gd name="T40" fmla="*/ 5991 w 7865"/>
                <a:gd name="T41" fmla="*/ 3586 h 6997"/>
                <a:gd name="T42" fmla="*/ 5909 w 7865"/>
                <a:gd name="T43" fmla="*/ 3777 h 6997"/>
                <a:gd name="T44" fmla="*/ 7577 w 7865"/>
                <a:gd name="T45" fmla="*/ 3790 h 6997"/>
                <a:gd name="T46" fmla="*/ 6382 w 7865"/>
                <a:gd name="T47" fmla="*/ 2398 h 6997"/>
                <a:gd name="T48" fmla="*/ 4984 w 7865"/>
                <a:gd name="T49" fmla="*/ 1639 h 6997"/>
                <a:gd name="T50" fmla="*/ 3730 w 7865"/>
                <a:gd name="T51" fmla="*/ 435 h 6997"/>
                <a:gd name="T52" fmla="*/ 3401 w 7865"/>
                <a:gd name="T53" fmla="*/ 89 h 6997"/>
                <a:gd name="T54" fmla="*/ 3185 w 7865"/>
                <a:gd name="T55" fmla="*/ 0 h 6997"/>
                <a:gd name="T56" fmla="*/ 1421 w 7865"/>
                <a:gd name="T57" fmla="*/ 282 h 6997"/>
                <a:gd name="T58" fmla="*/ 370 w 7865"/>
                <a:gd name="T59" fmla="*/ 1282 h 6997"/>
                <a:gd name="T60" fmla="*/ 681 w 7865"/>
                <a:gd name="T61" fmla="*/ 2467 h 6997"/>
                <a:gd name="T62" fmla="*/ 474 w 7865"/>
                <a:gd name="T63" fmla="*/ 2859 h 6997"/>
                <a:gd name="T64" fmla="*/ 39 w 7865"/>
                <a:gd name="T65" fmla="*/ 3616 h 6997"/>
                <a:gd name="T66" fmla="*/ 407 w 7865"/>
                <a:gd name="T67" fmla="*/ 4808 h 6997"/>
                <a:gd name="T68" fmla="*/ 2140 w 7865"/>
                <a:gd name="T69" fmla="*/ 6550 h 6997"/>
                <a:gd name="T70" fmla="*/ 3859 w 7865"/>
                <a:gd name="T71" fmla="*/ 6699 h 6997"/>
                <a:gd name="T72" fmla="*/ 6008 w 7865"/>
                <a:gd name="T73" fmla="*/ 4576 h 6997"/>
                <a:gd name="T74" fmla="*/ 6465 w 7865"/>
                <a:gd name="T75" fmla="*/ 4585 h 6997"/>
                <a:gd name="T76" fmla="*/ 7228 w 7865"/>
                <a:gd name="T77" fmla="*/ 5581 h 6997"/>
                <a:gd name="T78" fmla="*/ 7302 w 7865"/>
                <a:gd name="T79" fmla="*/ 6506 h 6997"/>
                <a:gd name="T80" fmla="*/ 7483 w 7865"/>
                <a:gd name="T81" fmla="*/ 6889 h 6997"/>
                <a:gd name="T82" fmla="*/ 7704 w 7865"/>
                <a:gd name="T83" fmla="*/ 6573 h 6997"/>
                <a:gd name="T84" fmla="*/ 7856 w 7865"/>
                <a:gd name="T85" fmla="*/ 5326 h 6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65" h="6997">
                  <a:moveTo>
                    <a:pt x="5909" y="3777"/>
                  </a:moveTo>
                  <a:cubicBezTo>
                    <a:pt x="5133" y="4552"/>
                    <a:pt x="4357" y="5328"/>
                    <a:pt x="3581" y="6104"/>
                  </a:cubicBezTo>
                  <a:cubicBezTo>
                    <a:pt x="3470" y="6217"/>
                    <a:pt x="3319" y="6292"/>
                    <a:pt x="3161" y="6309"/>
                  </a:cubicBezTo>
                  <a:cubicBezTo>
                    <a:pt x="2950" y="6334"/>
                    <a:pt x="2736" y="6253"/>
                    <a:pt x="2588" y="6102"/>
                  </a:cubicBezTo>
                  <a:cubicBezTo>
                    <a:pt x="2008" y="5521"/>
                    <a:pt x="1427" y="4941"/>
                    <a:pt x="847" y="4360"/>
                  </a:cubicBezTo>
                  <a:cubicBezTo>
                    <a:pt x="760" y="4273"/>
                    <a:pt x="697" y="4163"/>
                    <a:pt x="669" y="4043"/>
                  </a:cubicBezTo>
                  <a:cubicBezTo>
                    <a:pt x="616" y="3815"/>
                    <a:pt x="673" y="3563"/>
                    <a:pt x="838" y="3393"/>
                  </a:cubicBezTo>
                  <a:cubicBezTo>
                    <a:pt x="985" y="3245"/>
                    <a:pt x="1133" y="3098"/>
                    <a:pt x="1281" y="2950"/>
                  </a:cubicBezTo>
                  <a:cubicBezTo>
                    <a:pt x="1294" y="2936"/>
                    <a:pt x="1307" y="2923"/>
                    <a:pt x="1321" y="2911"/>
                  </a:cubicBezTo>
                  <a:cubicBezTo>
                    <a:pt x="1641" y="3049"/>
                    <a:pt x="1988" y="3136"/>
                    <a:pt x="2330" y="3195"/>
                  </a:cubicBezTo>
                  <a:cubicBezTo>
                    <a:pt x="2680" y="3253"/>
                    <a:pt x="3035" y="3285"/>
                    <a:pt x="3389" y="3299"/>
                  </a:cubicBezTo>
                  <a:cubicBezTo>
                    <a:pt x="3435" y="3303"/>
                    <a:pt x="3483" y="3300"/>
                    <a:pt x="3529" y="3307"/>
                  </a:cubicBezTo>
                  <a:cubicBezTo>
                    <a:pt x="3553" y="3331"/>
                    <a:pt x="3573" y="3359"/>
                    <a:pt x="3599" y="3382"/>
                  </a:cubicBezTo>
                  <a:cubicBezTo>
                    <a:pt x="3733" y="3506"/>
                    <a:pt x="3929" y="3551"/>
                    <a:pt x="4104" y="3503"/>
                  </a:cubicBezTo>
                  <a:cubicBezTo>
                    <a:pt x="4214" y="3473"/>
                    <a:pt x="4313" y="3406"/>
                    <a:pt x="4381" y="3315"/>
                  </a:cubicBezTo>
                  <a:cubicBezTo>
                    <a:pt x="4452" y="3223"/>
                    <a:pt x="4489" y="3107"/>
                    <a:pt x="4487" y="2990"/>
                  </a:cubicBezTo>
                  <a:cubicBezTo>
                    <a:pt x="4485" y="2876"/>
                    <a:pt x="4445" y="2762"/>
                    <a:pt x="4374" y="2673"/>
                  </a:cubicBezTo>
                  <a:cubicBezTo>
                    <a:pt x="4296" y="2574"/>
                    <a:pt x="4180" y="2505"/>
                    <a:pt x="4056" y="2484"/>
                  </a:cubicBezTo>
                  <a:cubicBezTo>
                    <a:pt x="3866" y="2451"/>
                    <a:pt x="3663" y="2520"/>
                    <a:pt x="3541" y="2671"/>
                  </a:cubicBezTo>
                  <a:cubicBezTo>
                    <a:pt x="3475" y="2673"/>
                    <a:pt x="3408" y="2668"/>
                    <a:pt x="3343" y="2664"/>
                  </a:cubicBezTo>
                  <a:cubicBezTo>
                    <a:pt x="3159" y="2656"/>
                    <a:pt x="2977" y="2640"/>
                    <a:pt x="2794" y="2620"/>
                  </a:cubicBezTo>
                  <a:cubicBezTo>
                    <a:pt x="2536" y="2591"/>
                    <a:pt x="2282" y="2550"/>
                    <a:pt x="2031" y="2485"/>
                  </a:cubicBezTo>
                  <a:cubicBezTo>
                    <a:pt x="1959" y="2466"/>
                    <a:pt x="1889" y="2446"/>
                    <a:pt x="1819" y="2420"/>
                  </a:cubicBezTo>
                  <a:cubicBezTo>
                    <a:pt x="1750" y="2400"/>
                    <a:pt x="1683" y="2373"/>
                    <a:pt x="1617" y="2345"/>
                  </a:cubicBezTo>
                  <a:cubicBezTo>
                    <a:pt x="1451" y="2272"/>
                    <a:pt x="1283" y="2180"/>
                    <a:pt x="1152" y="2053"/>
                  </a:cubicBezTo>
                  <a:cubicBezTo>
                    <a:pt x="1095" y="1995"/>
                    <a:pt x="1045" y="1935"/>
                    <a:pt x="1010" y="1862"/>
                  </a:cubicBezTo>
                  <a:cubicBezTo>
                    <a:pt x="975" y="1792"/>
                    <a:pt x="960" y="1716"/>
                    <a:pt x="956" y="1638"/>
                  </a:cubicBezTo>
                  <a:cubicBezTo>
                    <a:pt x="950" y="1530"/>
                    <a:pt x="971" y="1421"/>
                    <a:pt x="1024" y="1326"/>
                  </a:cubicBezTo>
                  <a:cubicBezTo>
                    <a:pt x="1097" y="1195"/>
                    <a:pt x="1218" y="1096"/>
                    <a:pt x="1343" y="1018"/>
                  </a:cubicBezTo>
                  <a:cubicBezTo>
                    <a:pt x="1506" y="916"/>
                    <a:pt x="1682" y="846"/>
                    <a:pt x="1866" y="792"/>
                  </a:cubicBezTo>
                  <a:cubicBezTo>
                    <a:pt x="2090" y="726"/>
                    <a:pt x="2318" y="685"/>
                    <a:pt x="2550" y="660"/>
                  </a:cubicBezTo>
                  <a:cubicBezTo>
                    <a:pt x="2596" y="655"/>
                    <a:pt x="2639" y="647"/>
                    <a:pt x="2685" y="653"/>
                  </a:cubicBezTo>
                  <a:cubicBezTo>
                    <a:pt x="2680" y="661"/>
                    <a:pt x="2674" y="668"/>
                    <a:pt x="2668" y="675"/>
                  </a:cubicBezTo>
                  <a:cubicBezTo>
                    <a:pt x="2286" y="1058"/>
                    <a:pt x="1901" y="1441"/>
                    <a:pt x="1519" y="1825"/>
                  </a:cubicBezTo>
                  <a:cubicBezTo>
                    <a:pt x="1651" y="1877"/>
                    <a:pt x="1783" y="1932"/>
                    <a:pt x="1920" y="1969"/>
                  </a:cubicBezTo>
                  <a:cubicBezTo>
                    <a:pt x="2012" y="1992"/>
                    <a:pt x="2105" y="2016"/>
                    <a:pt x="2199" y="2030"/>
                  </a:cubicBezTo>
                  <a:cubicBezTo>
                    <a:pt x="2205" y="2025"/>
                    <a:pt x="2211" y="2019"/>
                    <a:pt x="2217" y="2014"/>
                  </a:cubicBezTo>
                  <a:cubicBezTo>
                    <a:pt x="2556" y="1675"/>
                    <a:pt x="2895" y="1335"/>
                    <a:pt x="3234" y="996"/>
                  </a:cubicBezTo>
                  <a:cubicBezTo>
                    <a:pt x="3264" y="967"/>
                    <a:pt x="3292" y="937"/>
                    <a:pt x="3323" y="909"/>
                  </a:cubicBezTo>
                  <a:cubicBezTo>
                    <a:pt x="3333" y="918"/>
                    <a:pt x="3342" y="927"/>
                    <a:pt x="3352" y="936"/>
                  </a:cubicBezTo>
                  <a:cubicBezTo>
                    <a:pt x="3687" y="1274"/>
                    <a:pt x="4024" y="1610"/>
                    <a:pt x="4359" y="1947"/>
                  </a:cubicBezTo>
                  <a:cubicBezTo>
                    <a:pt x="4902" y="2494"/>
                    <a:pt x="5448" y="3039"/>
                    <a:pt x="5991" y="3586"/>
                  </a:cubicBezTo>
                  <a:cubicBezTo>
                    <a:pt x="6010" y="3603"/>
                    <a:pt x="6028" y="3621"/>
                    <a:pt x="6043" y="3641"/>
                  </a:cubicBezTo>
                  <a:cubicBezTo>
                    <a:pt x="6000" y="3688"/>
                    <a:pt x="5953" y="3731"/>
                    <a:pt x="5909" y="3777"/>
                  </a:cubicBezTo>
                  <a:close/>
                  <a:moveTo>
                    <a:pt x="7852" y="4813"/>
                  </a:moveTo>
                  <a:cubicBezTo>
                    <a:pt x="7826" y="4459"/>
                    <a:pt x="7732" y="4110"/>
                    <a:pt x="7577" y="3790"/>
                  </a:cubicBezTo>
                  <a:cubicBezTo>
                    <a:pt x="7462" y="3549"/>
                    <a:pt x="7313" y="3323"/>
                    <a:pt x="7143" y="3117"/>
                  </a:cubicBezTo>
                  <a:cubicBezTo>
                    <a:pt x="6920" y="2846"/>
                    <a:pt x="6662" y="2609"/>
                    <a:pt x="6382" y="2398"/>
                  </a:cubicBezTo>
                  <a:cubicBezTo>
                    <a:pt x="6128" y="2207"/>
                    <a:pt x="5857" y="2039"/>
                    <a:pt x="5575" y="1895"/>
                  </a:cubicBezTo>
                  <a:cubicBezTo>
                    <a:pt x="5384" y="1798"/>
                    <a:pt x="5186" y="1708"/>
                    <a:pt x="4984" y="1639"/>
                  </a:cubicBezTo>
                  <a:cubicBezTo>
                    <a:pt x="4958" y="1630"/>
                    <a:pt x="4924" y="1624"/>
                    <a:pt x="4906" y="1604"/>
                  </a:cubicBezTo>
                  <a:cubicBezTo>
                    <a:pt x="4515" y="1213"/>
                    <a:pt x="4121" y="826"/>
                    <a:pt x="3730" y="435"/>
                  </a:cubicBezTo>
                  <a:cubicBezTo>
                    <a:pt x="3645" y="350"/>
                    <a:pt x="3559" y="265"/>
                    <a:pt x="3473" y="180"/>
                  </a:cubicBezTo>
                  <a:cubicBezTo>
                    <a:pt x="3444" y="153"/>
                    <a:pt x="3428" y="117"/>
                    <a:pt x="3401" y="89"/>
                  </a:cubicBezTo>
                  <a:cubicBezTo>
                    <a:pt x="3379" y="68"/>
                    <a:pt x="3355" y="47"/>
                    <a:pt x="3327" y="34"/>
                  </a:cubicBezTo>
                  <a:cubicBezTo>
                    <a:pt x="3281" y="16"/>
                    <a:pt x="3236" y="0"/>
                    <a:pt x="3185" y="0"/>
                  </a:cubicBezTo>
                  <a:cubicBezTo>
                    <a:pt x="2933" y="0"/>
                    <a:pt x="2680" y="12"/>
                    <a:pt x="2429" y="41"/>
                  </a:cubicBezTo>
                  <a:cubicBezTo>
                    <a:pt x="2088" y="82"/>
                    <a:pt x="1741" y="155"/>
                    <a:pt x="1421" y="282"/>
                  </a:cubicBezTo>
                  <a:cubicBezTo>
                    <a:pt x="1166" y="383"/>
                    <a:pt x="929" y="515"/>
                    <a:pt x="731" y="707"/>
                  </a:cubicBezTo>
                  <a:cubicBezTo>
                    <a:pt x="566" y="866"/>
                    <a:pt x="435" y="1061"/>
                    <a:pt x="370" y="1282"/>
                  </a:cubicBezTo>
                  <a:cubicBezTo>
                    <a:pt x="293" y="1542"/>
                    <a:pt x="316" y="1827"/>
                    <a:pt x="422" y="2075"/>
                  </a:cubicBezTo>
                  <a:cubicBezTo>
                    <a:pt x="484" y="2220"/>
                    <a:pt x="573" y="2352"/>
                    <a:pt x="681" y="2467"/>
                  </a:cubicBezTo>
                  <a:cubicBezTo>
                    <a:pt x="710" y="2501"/>
                    <a:pt x="742" y="2529"/>
                    <a:pt x="776" y="2557"/>
                  </a:cubicBezTo>
                  <a:cubicBezTo>
                    <a:pt x="676" y="2658"/>
                    <a:pt x="575" y="2758"/>
                    <a:pt x="474" y="2859"/>
                  </a:cubicBezTo>
                  <a:cubicBezTo>
                    <a:pt x="424" y="2910"/>
                    <a:pt x="373" y="2958"/>
                    <a:pt x="327" y="3013"/>
                  </a:cubicBezTo>
                  <a:cubicBezTo>
                    <a:pt x="181" y="3185"/>
                    <a:pt x="81" y="3394"/>
                    <a:pt x="39" y="3616"/>
                  </a:cubicBezTo>
                  <a:cubicBezTo>
                    <a:pt x="0" y="3814"/>
                    <a:pt x="8" y="4022"/>
                    <a:pt x="62" y="4217"/>
                  </a:cubicBezTo>
                  <a:cubicBezTo>
                    <a:pt x="122" y="4440"/>
                    <a:pt x="243" y="4646"/>
                    <a:pt x="407" y="4808"/>
                  </a:cubicBezTo>
                  <a:cubicBezTo>
                    <a:pt x="693" y="5097"/>
                    <a:pt x="981" y="5385"/>
                    <a:pt x="1268" y="5673"/>
                  </a:cubicBezTo>
                  <a:cubicBezTo>
                    <a:pt x="1558" y="5966"/>
                    <a:pt x="1849" y="6258"/>
                    <a:pt x="2140" y="6550"/>
                  </a:cubicBezTo>
                  <a:cubicBezTo>
                    <a:pt x="2309" y="6723"/>
                    <a:pt x="2527" y="6848"/>
                    <a:pt x="2762" y="6905"/>
                  </a:cubicBezTo>
                  <a:cubicBezTo>
                    <a:pt x="3136" y="6997"/>
                    <a:pt x="3545" y="6925"/>
                    <a:pt x="3859" y="6699"/>
                  </a:cubicBezTo>
                  <a:cubicBezTo>
                    <a:pt x="3935" y="6646"/>
                    <a:pt x="4002" y="6582"/>
                    <a:pt x="4067" y="6517"/>
                  </a:cubicBezTo>
                  <a:cubicBezTo>
                    <a:pt x="4714" y="5870"/>
                    <a:pt x="5361" y="5223"/>
                    <a:pt x="6008" y="4576"/>
                  </a:cubicBezTo>
                  <a:cubicBezTo>
                    <a:pt x="6027" y="4557"/>
                    <a:pt x="6045" y="4535"/>
                    <a:pt x="6067" y="4519"/>
                  </a:cubicBezTo>
                  <a:cubicBezTo>
                    <a:pt x="6201" y="4516"/>
                    <a:pt x="6338" y="4541"/>
                    <a:pt x="6465" y="4585"/>
                  </a:cubicBezTo>
                  <a:cubicBezTo>
                    <a:pt x="6656" y="4651"/>
                    <a:pt x="6825" y="4772"/>
                    <a:pt x="6949" y="4931"/>
                  </a:cubicBezTo>
                  <a:cubicBezTo>
                    <a:pt x="7097" y="5118"/>
                    <a:pt x="7183" y="5349"/>
                    <a:pt x="7228" y="5581"/>
                  </a:cubicBezTo>
                  <a:cubicBezTo>
                    <a:pt x="7267" y="5772"/>
                    <a:pt x="7279" y="5970"/>
                    <a:pt x="7279" y="6164"/>
                  </a:cubicBezTo>
                  <a:cubicBezTo>
                    <a:pt x="7280" y="6279"/>
                    <a:pt x="7286" y="6392"/>
                    <a:pt x="7302" y="6506"/>
                  </a:cubicBezTo>
                  <a:cubicBezTo>
                    <a:pt x="7317" y="6606"/>
                    <a:pt x="7338" y="6715"/>
                    <a:pt x="7387" y="6805"/>
                  </a:cubicBezTo>
                  <a:cubicBezTo>
                    <a:pt x="7407" y="6841"/>
                    <a:pt x="7439" y="6883"/>
                    <a:pt x="7483" y="6889"/>
                  </a:cubicBezTo>
                  <a:cubicBezTo>
                    <a:pt x="7524" y="6894"/>
                    <a:pt x="7562" y="6861"/>
                    <a:pt x="7586" y="6830"/>
                  </a:cubicBezTo>
                  <a:cubicBezTo>
                    <a:pt x="7643" y="6756"/>
                    <a:pt x="7676" y="6661"/>
                    <a:pt x="7704" y="6573"/>
                  </a:cubicBezTo>
                  <a:cubicBezTo>
                    <a:pt x="7779" y="6323"/>
                    <a:pt x="7810" y="6051"/>
                    <a:pt x="7833" y="5792"/>
                  </a:cubicBezTo>
                  <a:cubicBezTo>
                    <a:pt x="7844" y="5637"/>
                    <a:pt x="7854" y="5482"/>
                    <a:pt x="7856" y="5326"/>
                  </a:cubicBezTo>
                  <a:cubicBezTo>
                    <a:pt x="7860" y="5156"/>
                    <a:pt x="7865" y="4982"/>
                    <a:pt x="7852" y="4813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0111A8-D0C0-4D3A-991B-E4522579D2EA}"/>
                </a:ext>
              </a:extLst>
            </p:cNvPr>
            <p:cNvSpPr txBox="1"/>
            <p:nvPr/>
          </p:nvSpPr>
          <p:spPr bwMode="gray">
            <a:xfrm>
              <a:off x="287524" y="4555215"/>
              <a:ext cx="1368152" cy="2200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change the background colour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</a:t>
              </a:r>
              <a:r>
                <a:rPr lang="en-GB" sz="1100" baseline="0">
                  <a:solidFill>
                    <a:srgbClr val="000000"/>
                  </a:solidFill>
                </a:rPr>
                <a:t> Click over slide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&gt;Solid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</a:t>
              </a:r>
              <a:r>
                <a:rPr lang="en-GB" sz="1100">
                  <a:solidFill>
                    <a:srgbClr val="000000"/>
                  </a:solidFill>
                </a:rPr>
                <a:t>choose a colour from the top row of the colour palette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Avoid choosing</a:t>
              </a:r>
              <a:r>
                <a:rPr lang="en-GB" sz="1100" baseline="0">
                  <a:solidFill>
                    <a:srgbClr val="000000"/>
                  </a:solidFill>
                </a:rPr>
                <a:t> white or black as the background colour.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BC11C277-E4D1-4A52-93F9-BD6704A869E7}"/>
                </a:ext>
              </a:extLst>
            </p:cNvPr>
            <p:cNvSpPr/>
            <p:nvPr userDrawn="1"/>
          </p:nvSpPr>
          <p:spPr bwMode="gray">
            <a:xfrm>
              <a:off x="323528" y="3864469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ADD5256-68B7-4CB2-9214-5FEE18BBAEE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11901" y="4134499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8730674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colour + 1x picture righ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96000" y="0"/>
            <a:ext cx="6096000" cy="6858000"/>
          </a:xfrm>
          <a:blipFill>
            <a:blip r:embed="rId2"/>
            <a:stretch>
              <a:fillRect l="-92783" r="-7217"/>
            </a:stretch>
          </a:blipFill>
        </p:spPr>
        <p:txBody>
          <a:bodyPr lIns="1800000" tIns="0" rIns="1800000" anchor="ctr">
            <a:normAutofit/>
          </a:bodyPr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692150"/>
            <a:ext cx="4921200" cy="3719076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break title (44pt)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C83767-CB25-4BF4-8092-EB3E7E0975E7}" type="datetime2">
              <a:rPr lang="en-GB" smtClean="0"/>
              <a:pPr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4762500"/>
            <a:ext cx="4921200" cy="14747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section break subtitle (24pt) in white.</a:t>
            </a:r>
          </a:p>
          <a:p>
            <a:pPr lvl="0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2328D-E2A1-4B24-95F0-16867573D1CB}"/>
              </a:ext>
            </a:extLst>
          </p:cNvPr>
          <p:cNvGrpSpPr/>
          <p:nvPr userDrawn="1"/>
        </p:nvGrpSpPr>
        <p:grpSpPr bwMode="gray">
          <a:xfrm>
            <a:off x="-2220169" y="0"/>
            <a:ext cx="1368152" cy="2891348"/>
            <a:chOff x="287524" y="3864469"/>
            <a:chExt cx="1368152" cy="2891348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0F4EE051-4DDC-44CF-AA55-82C9CB3D6E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1322" y="3974566"/>
              <a:ext cx="317509" cy="282526"/>
            </a:xfrm>
            <a:custGeom>
              <a:avLst/>
              <a:gdLst>
                <a:gd name="T0" fmla="*/ 3581 w 7865"/>
                <a:gd name="T1" fmla="*/ 6104 h 6997"/>
                <a:gd name="T2" fmla="*/ 2588 w 7865"/>
                <a:gd name="T3" fmla="*/ 6102 h 6997"/>
                <a:gd name="T4" fmla="*/ 669 w 7865"/>
                <a:gd name="T5" fmla="*/ 4043 h 6997"/>
                <a:gd name="T6" fmla="*/ 1281 w 7865"/>
                <a:gd name="T7" fmla="*/ 2950 h 6997"/>
                <a:gd name="T8" fmla="*/ 2330 w 7865"/>
                <a:gd name="T9" fmla="*/ 3195 h 6997"/>
                <a:gd name="T10" fmla="*/ 3529 w 7865"/>
                <a:gd name="T11" fmla="*/ 3307 h 6997"/>
                <a:gd name="T12" fmla="*/ 4104 w 7865"/>
                <a:gd name="T13" fmla="*/ 3503 h 6997"/>
                <a:gd name="T14" fmla="*/ 4487 w 7865"/>
                <a:gd name="T15" fmla="*/ 2990 h 6997"/>
                <a:gd name="T16" fmla="*/ 4056 w 7865"/>
                <a:gd name="T17" fmla="*/ 2484 h 6997"/>
                <a:gd name="T18" fmla="*/ 3343 w 7865"/>
                <a:gd name="T19" fmla="*/ 2664 h 6997"/>
                <a:gd name="T20" fmla="*/ 2031 w 7865"/>
                <a:gd name="T21" fmla="*/ 2485 h 6997"/>
                <a:gd name="T22" fmla="*/ 1617 w 7865"/>
                <a:gd name="T23" fmla="*/ 2345 h 6997"/>
                <a:gd name="T24" fmla="*/ 1010 w 7865"/>
                <a:gd name="T25" fmla="*/ 1862 h 6997"/>
                <a:gd name="T26" fmla="*/ 1024 w 7865"/>
                <a:gd name="T27" fmla="*/ 1326 h 6997"/>
                <a:gd name="T28" fmla="*/ 1866 w 7865"/>
                <a:gd name="T29" fmla="*/ 792 h 6997"/>
                <a:gd name="T30" fmla="*/ 2685 w 7865"/>
                <a:gd name="T31" fmla="*/ 653 h 6997"/>
                <a:gd name="T32" fmla="*/ 1519 w 7865"/>
                <a:gd name="T33" fmla="*/ 1825 h 6997"/>
                <a:gd name="T34" fmla="*/ 2199 w 7865"/>
                <a:gd name="T35" fmla="*/ 2030 h 6997"/>
                <a:gd name="T36" fmla="*/ 3234 w 7865"/>
                <a:gd name="T37" fmla="*/ 996 h 6997"/>
                <a:gd name="T38" fmla="*/ 3352 w 7865"/>
                <a:gd name="T39" fmla="*/ 936 h 6997"/>
                <a:gd name="T40" fmla="*/ 5991 w 7865"/>
                <a:gd name="T41" fmla="*/ 3586 h 6997"/>
                <a:gd name="T42" fmla="*/ 5909 w 7865"/>
                <a:gd name="T43" fmla="*/ 3777 h 6997"/>
                <a:gd name="T44" fmla="*/ 7577 w 7865"/>
                <a:gd name="T45" fmla="*/ 3790 h 6997"/>
                <a:gd name="T46" fmla="*/ 6382 w 7865"/>
                <a:gd name="T47" fmla="*/ 2398 h 6997"/>
                <a:gd name="T48" fmla="*/ 4984 w 7865"/>
                <a:gd name="T49" fmla="*/ 1639 h 6997"/>
                <a:gd name="T50" fmla="*/ 3730 w 7865"/>
                <a:gd name="T51" fmla="*/ 435 h 6997"/>
                <a:gd name="T52" fmla="*/ 3401 w 7865"/>
                <a:gd name="T53" fmla="*/ 89 h 6997"/>
                <a:gd name="T54" fmla="*/ 3185 w 7865"/>
                <a:gd name="T55" fmla="*/ 0 h 6997"/>
                <a:gd name="T56" fmla="*/ 1421 w 7865"/>
                <a:gd name="T57" fmla="*/ 282 h 6997"/>
                <a:gd name="T58" fmla="*/ 370 w 7865"/>
                <a:gd name="T59" fmla="*/ 1282 h 6997"/>
                <a:gd name="T60" fmla="*/ 681 w 7865"/>
                <a:gd name="T61" fmla="*/ 2467 h 6997"/>
                <a:gd name="T62" fmla="*/ 474 w 7865"/>
                <a:gd name="T63" fmla="*/ 2859 h 6997"/>
                <a:gd name="T64" fmla="*/ 39 w 7865"/>
                <a:gd name="T65" fmla="*/ 3616 h 6997"/>
                <a:gd name="T66" fmla="*/ 407 w 7865"/>
                <a:gd name="T67" fmla="*/ 4808 h 6997"/>
                <a:gd name="T68" fmla="*/ 2140 w 7865"/>
                <a:gd name="T69" fmla="*/ 6550 h 6997"/>
                <a:gd name="T70" fmla="*/ 3859 w 7865"/>
                <a:gd name="T71" fmla="*/ 6699 h 6997"/>
                <a:gd name="T72" fmla="*/ 6008 w 7865"/>
                <a:gd name="T73" fmla="*/ 4576 h 6997"/>
                <a:gd name="T74" fmla="*/ 6465 w 7865"/>
                <a:gd name="T75" fmla="*/ 4585 h 6997"/>
                <a:gd name="T76" fmla="*/ 7228 w 7865"/>
                <a:gd name="T77" fmla="*/ 5581 h 6997"/>
                <a:gd name="T78" fmla="*/ 7302 w 7865"/>
                <a:gd name="T79" fmla="*/ 6506 h 6997"/>
                <a:gd name="T80" fmla="*/ 7483 w 7865"/>
                <a:gd name="T81" fmla="*/ 6889 h 6997"/>
                <a:gd name="T82" fmla="*/ 7704 w 7865"/>
                <a:gd name="T83" fmla="*/ 6573 h 6997"/>
                <a:gd name="T84" fmla="*/ 7856 w 7865"/>
                <a:gd name="T85" fmla="*/ 5326 h 6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65" h="6997">
                  <a:moveTo>
                    <a:pt x="5909" y="3777"/>
                  </a:moveTo>
                  <a:cubicBezTo>
                    <a:pt x="5133" y="4552"/>
                    <a:pt x="4357" y="5328"/>
                    <a:pt x="3581" y="6104"/>
                  </a:cubicBezTo>
                  <a:cubicBezTo>
                    <a:pt x="3470" y="6217"/>
                    <a:pt x="3319" y="6292"/>
                    <a:pt x="3161" y="6309"/>
                  </a:cubicBezTo>
                  <a:cubicBezTo>
                    <a:pt x="2950" y="6334"/>
                    <a:pt x="2736" y="6253"/>
                    <a:pt x="2588" y="6102"/>
                  </a:cubicBezTo>
                  <a:cubicBezTo>
                    <a:pt x="2008" y="5521"/>
                    <a:pt x="1427" y="4941"/>
                    <a:pt x="847" y="4360"/>
                  </a:cubicBezTo>
                  <a:cubicBezTo>
                    <a:pt x="760" y="4273"/>
                    <a:pt x="697" y="4163"/>
                    <a:pt x="669" y="4043"/>
                  </a:cubicBezTo>
                  <a:cubicBezTo>
                    <a:pt x="616" y="3815"/>
                    <a:pt x="673" y="3563"/>
                    <a:pt x="838" y="3393"/>
                  </a:cubicBezTo>
                  <a:cubicBezTo>
                    <a:pt x="985" y="3245"/>
                    <a:pt x="1133" y="3098"/>
                    <a:pt x="1281" y="2950"/>
                  </a:cubicBezTo>
                  <a:cubicBezTo>
                    <a:pt x="1294" y="2936"/>
                    <a:pt x="1307" y="2923"/>
                    <a:pt x="1321" y="2911"/>
                  </a:cubicBezTo>
                  <a:cubicBezTo>
                    <a:pt x="1641" y="3049"/>
                    <a:pt x="1988" y="3136"/>
                    <a:pt x="2330" y="3195"/>
                  </a:cubicBezTo>
                  <a:cubicBezTo>
                    <a:pt x="2680" y="3253"/>
                    <a:pt x="3035" y="3285"/>
                    <a:pt x="3389" y="3299"/>
                  </a:cubicBezTo>
                  <a:cubicBezTo>
                    <a:pt x="3435" y="3303"/>
                    <a:pt x="3483" y="3300"/>
                    <a:pt x="3529" y="3307"/>
                  </a:cubicBezTo>
                  <a:cubicBezTo>
                    <a:pt x="3553" y="3331"/>
                    <a:pt x="3573" y="3359"/>
                    <a:pt x="3599" y="3382"/>
                  </a:cubicBezTo>
                  <a:cubicBezTo>
                    <a:pt x="3733" y="3506"/>
                    <a:pt x="3929" y="3551"/>
                    <a:pt x="4104" y="3503"/>
                  </a:cubicBezTo>
                  <a:cubicBezTo>
                    <a:pt x="4214" y="3473"/>
                    <a:pt x="4313" y="3406"/>
                    <a:pt x="4381" y="3315"/>
                  </a:cubicBezTo>
                  <a:cubicBezTo>
                    <a:pt x="4452" y="3223"/>
                    <a:pt x="4489" y="3107"/>
                    <a:pt x="4487" y="2990"/>
                  </a:cubicBezTo>
                  <a:cubicBezTo>
                    <a:pt x="4485" y="2876"/>
                    <a:pt x="4445" y="2762"/>
                    <a:pt x="4374" y="2673"/>
                  </a:cubicBezTo>
                  <a:cubicBezTo>
                    <a:pt x="4296" y="2574"/>
                    <a:pt x="4180" y="2505"/>
                    <a:pt x="4056" y="2484"/>
                  </a:cubicBezTo>
                  <a:cubicBezTo>
                    <a:pt x="3866" y="2451"/>
                    <a:pt x="3663" y="2520"/>
                    <a:pt x="3541" y="2671"/>
                  </a:cubicBezTo>
                  <a:cubicBezTo>
                    <a:pt x="3475" y="2673"/>
                    <a:pt x="3408" y="2668"/>
                    <a:pt x="3343" y="2664"/>
                  </a:cubicBezTo>
                  <a:cubicBezTo>
                    <a:pt x="3159" y="2656"/>
                    <a:pt x="2977" y="2640"/>
                    <a:pt x="2794" y="2620"/>
                  </a:cubicBezTo>
                  <a:cubicBezTo>
                    <a:pt x="2536" y="2591"/>
                    <a:pt x="2282" y="2550"/>
                    <a:pt x="2031" y="2485"/>
                  </a:cubicBezTo>
                  <a:cubicBezTo>
                    <a:pt x="1959" y="2466"/>
                    <a:pt x="1889" y="2446"/>
                    <a:pt x="1819" y="2420"/>
                  </a:cubicBezTo>
                  <a:cubicBezTo>
                    <a:pt x="1750" y="2400"/>
                    <a:pt x="1683" y="2373"/>
                    <a:pt x="1617" y="2345"/>
                  </a:cubicBezTo>
                  <a:cubicBezTo>
                    <a:pt x="1451" y="2272"/>
                    <a:pt x="1283" y="2180"/>
                    <a:pt x="1152" y="2053"/>
                  </a:cubicBezTo>
                  <a:cubicBezTo>
                    <a:pt x="1095" y="1995"/>
                    <a:pt x="1045" y="1935"/>
                    <a:pt x="1010" y="1862"/>
                  </a:cubicBezTo>
                  <a:cubicBezTo>
                    <a:pt x="975" y="1792"/>
                    <a:pt x="960" y="1716"/>
                    <a:pt x="956" y="1638"/>
                  </a:cubicBezTo>
                  <a:cubicBezTo>
                    <a:pt x="950" y="1530"/>
                    <a:pt x="971" y="1421"/>
                    <a:pt x="1024" y="1326"/>
                  </a:cubicBezTo>
                  <a:cubicBezTo>
                    <a:pt x="1097" y="1195"/>
                    <a:pt x="1218" y="1096"/>
                    <a:pt x="1343" y="1018"/>
                  </a:cubicBezTo>
                  <a:cubicBezTo>
                    <a:pt x="1506" y="916"/>
                    <a:pt x="1682" y="846"/>
                    <a:pt x="1866" y="792"/>
                  </a:cubicBezTo>
                  <a:cubicBezTo>
                    <a:pt x="2090" y="726"/>
                    <a:pt x="2318" y="685"/>
                    <a:pt x="2550" y="660"/>
                  </a:cubicBezTo>
                  <a:cubicBezTo>
                    <a:pt x="2596" y="655"/>
                    <a:pt x="2639" y="647"/>
                    <a:pt x="2685" y="653"/>
                  </a:cubicBezTo>
                  <a:cubicBezTo>
                    <a:pt x="2680" y="661"/>
                    <a:pt x="2674" y="668"/>
                    <a:pt x="2668" y="675"/>
                  </a:cubicBezTo>
                  <a:cubicBezTo>
                    <a:pt x="2286" y="1058"/>
                    <a:pt x="1901" y="1441"/>
                    <a:pt x="1519" y="1825"/>
                  </a:cubicBezTo>
                  <a:cubicBezTo>
                    <a:pt x="1651" y="1877"/>
                    <a:pt x="1783" y="1932"/>
                    <a:pt x="1920" y="1969"/>
                  </a:cubicBezTo>
                  <a:cubicBezTo>
                    <a:pt x="2012" y="1992"/>
                    <a:pt x="2105" y="2016"/>
                    <a:pt x="2199" y="2030"/>
                  </a:cubicBezTo>
                  <a:cubicBezTo>
                    <a:pt x="2205" y="2025"/>
                    <a:pt x="2211" y="2019"/>
                    <a:pt x="2217" y="2014"/>
                  </a:cubicBezTo>
                  <a:cubicBezTo>
                    <a:pt x="2556" y="1675"/>
                    <a:pt x="2895" y="1335"/>
                    <a:pt x="3234" y="996"/>
                  </a:cubicBezTo>
                  <a:cubicBezTo>
                    <a:pt x="3264" y="967"/>
                    <a:pt x="3292" y="937"/>
                    <a:pt x="3323" y="909"/>
                  </a:cubicBezTo>
                  <a:cubicBezTo>
                    <a:pt x="3333" y="918"/>
                    <a:pt x="3342" y="927"/>
                    <a:pt x="3352" y="936"/>
                  </a:cubicBezTo>
                  <a:cubicBezTo>
                    <a:pt x="3687" y="1274"/>
                    <a:pt x="4024" y="1610"/>
                    <a:pt x="4359" y="1947"/>
                  </a:cubicBezTo>
                  <a:cubicBezTo>
                    <a:pt x="4902" y="2494"/>
                    <a:pt x="5448" y="3039"/>
                    <a:pt x="5991" y="3586"/>
                  </a:cubicBezTo>
                  <a:cubicBezTo>
                    <a:pt x="6010" y="3603"/>
                    <a:pt x="6028" y="3621"/>
                    <a:pt x="6043" y="3641"/>
                  </a:cubicBezTo>
                  <a:cubicBezTo>
                    <a:pt x="6000" y="3688"/>
                    <a:pt x="5953" y="3731"/>
                    <a:pt x="5909" y="3777"/>
                  </a:cubicBezTo>
                  <a:close/>
                  <a:moveTo>
                    <a:pt x="7852" y="4813"/>
                  </a:moveTo>
                  <a:cubicBezTo>
                    <a:pt x="7826" y="4459"/>
                    <a:pt x="7732" y="4110"/>
                    <a:pt x="7577" y="3790"/>
                  </a:cubicBezTo>
                  <a:cubicBezTo>
                    <a:pt x="7462" y="3549"/>
                    <a:pt x="7313" y="3323"/>
                    <a:pt x="7143" y="3117"/>
                  </a:cubicBezTo>
                  <a:cubicBezTo>
                    <a:pt x="6920" y="2846"/>
                    <a:pt x="6662" y="2609"/>
                    <a:pt x="6382" y="2398"/>
                  </a:cubicBezTo>
                  <a:cubicBezTo>
                    <a:pt x="6128" y="2207"/>
                    <a:pt x="5857" y="2039"/>
                    <a:pt x="5575" y="1895"/>
                  </a:cubicBezTo>
                  <a:cubicBezTo>
                    <a:pt x="5384" y="1798"/>
                    <a:pt x="5186" y="1708"/>
                    <a:pt x="4984" y="1639"/>
                  </a:cubicBezTo>
                  <a:cubicBezTo>
                    <a:pt x="4958" y="1630"/>
                    <a:pt x="4924" y="1624"/>
                    <a:pt x="4906" y="1604"/>
                  </a:cubicBezTo>
                  <a:cubicBezTo>
                    <a:pt x="4515" y="1213"/>
                    <a:pt x="4121" y="826"/>
                    <a:pt x="3730" y="435"/>
                  </a:cubicBezTo>
                  <a:cubicBezTo>
                    <a:pt x="3645" y="350"/>
                    <a:pt x="3559" y="265"/>
                    <a:pt x="3473" y="180"/>
                  </a:cubicBezTo>
                  <a:cubicBezTo>
                    <a:pt x="3444" y="153"/>
                    <a:pt x="3428" y="117"/>
                    <a:pt x="3401" y="89"/>
                  </a:cubicBezTo>
                  <a:cubicBezTo>
                    <a:pt x="3379" y="68"/>
                    <a:pt x="3355" y="47"/>
                    <a:pt x="3327" y="34"/>
                  </a:cubicBezTo>
                  <a:cubicBezTo>
                    <a:pt x="3281" y="16"/>
                    <a:pt x="3236" y="0"/>
                    <a:pt x="3185" y="0"/>
                  </a:cubicBezTo>
                  <a:cubicBezTo>
                    <a:pt x="2933" y="0"/>
                    <a:pt x="2680" y="12"/>
                    <a:pt x="2429" y="41"/>
                  </a:cubicBezTo>
                  <a:cubicBezTo>
                    <a:pt x="2088" y="82"/>
                    <a:pt x="1741" y="155"/>
                    <a:pt x="1421" y="282"/>
                  </a:cubicBezTo>
                  <a:cubicBezTo>
                    <a:pt x="1166" y="383"/>
                    <a:pt x="929" y="515"/>
                    <a:pt x="731" y="707"/>
                  </a:cubicBezTo>
                  <a:cubicBezTo>
                    <a:pt x="566" y="866"/>
                    <a:pt x="435" y="1061"/>
                    <a:pt x="370" y="1282"/>
                  </a:cubicBezTo>
                  <a:cubicBezTo>
                    <a:pt x="293" y="1542"/>
                    <a:pt x="316" y="1827"/>
                    <a:pt x="422" y="2075"/>
                  </a:cubicBezTo>
                  <a:cubicBezTo>
                    <a:pt x="484" y="2220"/>
                    <a:pt x="573" y="2352"/>
                    <a:pt x="681" y="2467"/>
                  </a:cubicBezTo>
                  <a:cubicBezTo>
                    <a:pt x="710" y="2501"/>
                    <a:pt x="742" y="2529"/>
                    <a:pt x="776" y="2557"/>
                  </a:cubicBezTo>
                  <a:cubicBezTo>
                    <a:pt x="676" y="2658"/>
                    <a:pt x="575" y="2758"/>
                    <a:pt x="474" y="2859"/>
                  </a:cubicBezTo>
                  <a:cubicBezTo>
                    <a:pt x="424" y="2910"/>
                    <a:pt x="373" y="2958"/>
                    <a:pt x="327" y="3013"/>
                  </a:cubicBezTo>
                  <a:cubicBezTo>
                    <a:pt x="181" y="3185"/>
                    <a:pt x="81" y="3394"/>
                    <a:pt x="39" y="3616"/>
                  </a:cubicBezTo>
                  <a:cubicBezTo>
                    <a:pt x="0" y="3814"/>
                    <a:pt x="8" y="4022"/>
                    <a:pt x="62" y="4217"/>
                  </a:cubicBezTo>
                  <a:cubicBezTo>
                    <a:pt x="122" y="4440"/>
                    <a:pt x="243" y="4646"/>
                    <a:pt x="407" y="4808"/>
                  </a:cubicBezTo>
                  <a:cubicBezTo>
                    <a:pt x="693" y="5097"/>
                    <a:pt x="981" y="5385"/>
                    <a:pt x="1268" y="5673"/>
                  </a:cubicBezTo>
                  <a:cubicBezTo>
                    <a:pt x="1558" y="5966"/>
                    <a:pt x="1849" y="6258"/>
                    <a:pt x="2140" y="6550"/>
                  </a:cubicBezTo>
                  <a:cubicBezTo>
                    <a:pt x="2309" y="6723"/>
                    <a:pt x="2527" y="6848"/>
                    <a:pt x="2762" y="6905"/>
                  </a:cubicBezTo>
                  <a:cubicBezTo>
                    <a:pt x="3136" y="6997"/>
                    <a:pt x="3545" y="6925"/>
                    <a:pt x="3859" y="6699"/>
                  </a:cubicBezTo>
                  <a:cubicBezTo>
                    <a:pt x="3935" y="6646"/>
                    <a:pt x="4002" y="6582"/>
                    <a:pt x="4067" y="6517"/>
                  </a:cubicBezTo>
                  <a:cubicBezTo>
                    <a:pt x="4714" y="5870"/>
                    <a:pt x="5361" y="5223"/>
                    <a:pt x="6008" y="4576"/>
                  </a:cubicBezTo>
                  <a:cubicBezTo>
                    <a:pt x="6027" y="4557"/>
                    <a:pt x="6045" y="4535"/>
                    <a:pt x="6067" y="4519"/>
                  </a:cubicBezTo>
                  <a:cubicBezTo>
                    <a:pt x="6201" y="4516"/>
                    <a:pt x="6338" y="4541"/>
                    <a:pt x="6465" y="4585"/>
                  </a:cubicBezTo>
                  <a:cubicBezTo>
                    <a:pt x="6656" y="4651"/>
                    <a:pt x="6825" y="4772"/>
                    <a:pt x="6949" y="4931"/>
                  </a:cubicBezTo>
                  <a:cubicBezTo>
                    <a:pt x="7097" y="5118"/>
                    <a:pt x="7183" y="5349"/>
                    <a:pt x="7228" y="5581"/>
                  </a:cubicBezTo>
                  <a:cubicBezTo>
                    <a:pt x="7267" y="5772"/>
                    <a:pt x="7279" y="5970"/>
                    <a:pt x="7279" y="6164"/>
                  </a:cubicBezTo>
                  <a:cubicBezTo>
                    <a:pt x="7280" y="6279"/>
                    <a:pt x="7286" y="6392"/>
                    <a:pt x="7302" y="6506"/>
                  </a:cubicBezTo>
                  <a:cubicBezTo>
                    <a:pt x="7317" y="6606"/>
                    <a:pt x="7338" y="6715"/>
                    <a:pt x="7387" y="6805"/>
                  </a:cubicBezTo>
                  <a:cubicBezTo>
                    <a:pt x="7407" y="6841"/>
                    <a:pt x="7439" y="6883"/>
                    <a:pt x="7483" y="6889"/>
                  </a:cubicBezTo>
                  <a:cubicBezTo>
                    <a:pt x="7524" y="6894"/>
                    <a:pt x="7562" y="6861"/>
                    <a:pt x="7586" y="6830"/>
                  </a:cubicBezTo>
                  <a:cubicBezTo>
                    <a:pt x="7643" y="6756"/>
                    <a:pt x="7676" y="6661"/>
                    <a:pt x="7704" y="6573"/>
                  </a:cubicBezTo>
                  <a:cubicBezTo>
                    <a:pt x="7779" y="6323"/>
                    <a:pt x="7810" y="6051"/>
                    <a:pt x="7833" y="5792"/>
                  </a:cubicBezTo>
                  <a:cubicBezTo>
                    <a:pt x="7844" y="5637"/>
                    <a:pt x="7854" y="5482"/>
                    <a:pt x="7856" y="5326"/>
                  </a:cubicBezTo>
                  <a:cubicBezTo>
                    <a:pt x="7860" y="5156"/>
                    <a:pt x="7865" y="4982"/>
                    <a:pt x="7852" y="4813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0111A8-D0C0-4D3A-991B-E4522579D2EA}"/>
                </a:ext>
              </a:extLst>
            </p:cNvPr>
            <p:cNvSpPr txBox="1"/>
            <p:nvPr/>
          </p:nvSpPr>
          <p:spPr bwMode="gray">
            <a:xfrm>
              <a:off x="287524" y="4555215"/>
              <a:ext cx="1368152" cy="2200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change the background colour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</a:t>
              </a:r>
              <a:r>
                <a:rPr lang="en-GB" sz="1100" baseline="0">
                  <a:solidFill>
                    <a:srgbClr val="000000"/>
                  </a:solidFill>
                </a:rPr>
                <a:t> Click over slide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&gt;Solid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</a:t>
              </a:r>
              <a:r>
                <a:rPr lang="en-GB" sz="1100">
                  <a:solidFill>
                    <a:srgbClr val="000000"/>
                  </a:solidFill>
                </a:rPr>
                <a:t>choose a colour from the top row of the colour palette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Avoid choosing</a:t>
              </a:r>
              <a:r>
                <a:rPr lang="en-GB" sz="1100" baseline="0">
                  <a:solidFill>
                    <a:srgbClr val="000000"/>
                  </a:solidFill>
                </a:rPr>
                <a:t> white or black as the background colour.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BC11C277-E4D1-4A52-93F9-BD6704A869E7}"/>
                </a:ext>
              </a:extLst>
            </p:cNvPr>
            <p:cNvSpPr/>
            <p:nvPr userDrawn="1"/>
          </p:nvSpPr>
          <p:spPr bwMode="gray">
            <a:xfrm>
              <a:off x="323528" y="3864469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ADD5256-68B7-4CB2-9214-5FEE18BBAEE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11901" y="4134499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3060626"/>
            <a:chOff x="287523" y="320055"/>
            <a:chExt cx="2344296" cy="306062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page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number still shows)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30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8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49218236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colour + 1x picture left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6096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1800000" tIns="0" rIns="1800000" anchor="ctr"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683374" y="692150"/>
            <a:ext cx="4921251" cy="3719076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break title (44pt)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C83767-CB25-4BF4-8092-EB3E7E0975E7}" type="datetime2">
              <a:rPr lang="en-GB" smtClean="0"/>
              <a:pPr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83374" y="4762500"/>
            <a:ext cx="4921251" cy="14747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section break subtitle (24pt) in white.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2328D-E2A1-4B24-95F0-16867573D1CB}"/>
              </a:ext>
            </a:extLst>
          </p:cNvPr>
          <p:cNvGrpSpPr/>
          <p:nvPr userDrawn="1"/>
        </p:nvGrpSpPr>
        <p:grpSpPr bwMode="gray">
          <a:xfrm>
            <a:off x="-2220169" y="0"/>
            <a:ext cx="1368152" cy="2891348"/>
            <a:chOff x="287524" y="3864469"/>
            <a:chExt cx="1368152" cy="2891348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0F4EE051-4DDC-44CF-AA55-82C9CB3D6E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1322" y="3974566"/>
              <a:ext cx="317509" cy="282526"/>
            </a:xfrm>
            <a:custGeom>
              <a:avLst/>
              <a:gdLst>
                <a:gd name="T0" fmla="*/ 3581 w 7865"/>
                <a:gd name="T1" fmla="*/ 6104 h 6997"/>
                <a:gd name="T2" fmla="*/ 2588 w 7865"/>
                <a:gd name="T3" fmla="*/ 6102 h 6997"/>
                <a:gd name="T4" fmla="*/ 669 w 7865"/>
                <a:gd name="T5" fmla="*/ 4043 h 6997"/>
                <a:gd name="T6" fmla="*/ 1281 w 7865"/>
                <a:gd name="T7" fmla="*/ 2950 h 6997"/>
                <a:gd name="T8" fmla="*/ 2330 w 7865"/>
                <a:gd name="T9" fmla="*/ 3195 h 6997"/>
                <a:gd name="T10" fmla="*/ 3529 w 7865"/>
                <a:gd name="T11" fmla="*/ 3307 h 6997"/>
                <a:gd name="T12" fmla="*/ 4104 w 7865"/>
                <a:gd name="T13" fmla="*/ 3503 h 6997"/>
                <a:gd name="T14" fmla="*/ 4487 w 7865"/>
                <a:gd name="T15" fmla="*/ 2990 h 6997"/>
                <a:gd name="T16" fmla="*/ 4056 w 7865"/>
                <a:gd name="T17" fmla="*/ 2484 h 6997"/>
                <a:gd name="T18" fmla="*/ 3343 w 7865"/>
                <a:gd name="T19" fmla="*/ 2664 h 6997"/>
                <a:gd name="T20" fmla="*/ 2031 w 7865"/>
                <a:gd name="T21" fmla="*/ 2485 h 6997"/>
                <a:gd name="T22" fmla="*/ 1617 w 7865"/>
                <a:gd name="T23" fmla="*/ 2345 h 6997"/>
                <a:gd name="T24" fmla="*/ 1010 w 7865"/>
                <a:gd name="T25" fmla="*/ 1862 h 6997"/>
                <a:gd name="T26" fmla="*/ 1024 w 7865"/>
                <a:gd name="T27" fmla="*/ 1326 h 6997"/>
                <a:gd name="T28" fmla="*/ 1866 w 7865"/>
                <a:gd name="T29" fmla="*/ 792 h 6997"/>
                <a:gd name="T30" fmla="*/ 2685 w 7865"/>
                <a:gd name="T31" fmla="*/ 653 h 6997"/>
                <a:gd name="T32" fmla="*/ 1519 w 7865"/>
                <a:gd name="T33" fmla="*/ 1825 h 6997"/>
                <a:gd name="T34" fmla="*/ 2199 w 7865"/>
                <a:gd name="T35" fmla="*/ 2030 h 6997"/>
                <a:gd name="T36" fmla="*/ 3234 w 7865"/>
                <a:gd name="T37" fmla="*/ 996 h 6997"/>
                <a:gd name="T38" fmla="*/ 3352 w 7865"/>
                <a:gd name="T39" fmla="*/ 936 h 6997"/>
                <a:gd name="T40" fmla="*/ 5991 w 7865"/>
                <a:gd name="T41" fmla="*/ 3586 h 6997"/>
                <a:gd name="T42" fmla="*/ 5909 w 7865"/>
                <a:gd name="T43" fmla="*/ 3777 h 6997"/>
                <a:gd name="T44" fmla="*/ 7577 w 7865"/>
                <a:gd name="T45" fmla="*/ 3790 h 6997"/>
                <a:gd name="T46" fmla="*/ 6382 w 7865"/>
                <a:gd name="T47" fmla="*/ 2398 h 6997"/>
                <a:gd name="T48" fmla="*/ 4984 w 7865"/>
                <a:gd name="T49" fmla="*/ 1639 h 6997"/>
                <a:gd name="T50" fmla="*/ 3730 w 7865"/>
                <a:gd name="T51" fmla="*/ 435 h 6997"/>
                <a:gd name="T52" fmla="*/ 3401 w 7865"/>
                <a:gd name="T53" fmla="*/ 89 h 6997"/>
                <a:gd name="T54" fmla="*/ 3185 w 7865"/>
                <a:gd name="T55" fmla="*/ 0 h 6997"/>
                <a:gd name="T56" fmla="*/ 1421 w 7865"/>
                <a:gd name="T57" fmla="*/ 282 h 6997"/>
                <a:gd name="T58" fmla="*/ 370 w 7865"/>
                <a:gd name="T59" fmla="*/ 1282 h 6997"/>
                <a:gd name="T60" fmla="*/ 681 w 7865"/>
                <a:gd name="T61" fmla="*/ 2467 h 6997"/>
                <a:gd name="T62" fmla="*/ 474 w 7865"/>
                <a:gd name="T63" fmla="*/ 2859 h 6997"/>
                <a:gd name="T64" fmla="*/ 39 w 7865"/>
                <a:gd name="T65" fmla="*/ 3616 h 6997"/>
                <a:gd name="T66" fmla="*/ 407 w 7865"/>
                <a:gd name="T67" fmla="*/ 4808 h 6997"/>
                <a:gd name="T68" fmla="*/ 2140 w 7865"/>
                <a:gd name="T69" fmla="*/ 6550 h 6997"/>
                <a:gd name="T70" fmla="*/ 3859 w 7865"/>
                <a:gd name="T71" fmla="*/ 6699 h 6997"/>
                <a:gd name="T72" fmla="*/ 6008 w 7865"/>
                <a:gd name="T73" fmla="*/ 4576 h 6997"/>
                <a:gd name="T74" fmla="*/ 6465 w 7865"/>
                <a:gd name="T75" fmla="*/ 4585 h 6997"/>
                <a:gd name="T76" fmla="*/ 7228 w 7865"/>
                <a:gd name="T77" fmla="*/ 5581 h 6997"/>
                <a:gd name="T78" fmla="*/ 7302 w 7865"/>
                <a:gd name="T79" fmla="*/ 6506 h 6997"/>
                <a:gd name="T80" fmla="*/ 7483 w 7865"/>
                <a:gd name="T81" fmla="*/ 6889 h 6997"/>
                <a:gd name="T82" fmla="*/ 7704 w 7865"/>
                <a:gd name="T83" fmla="*/ 6573 h 6997"/>
                <a:gd name="T84" fmla="*/ 7856 w 7865"/>
                <a:gd name="T85" fmla="*/ 5326 h 6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65" h="6997">
                  <a:moveTo>
                    <a:pt x="5909" y="3777"/>
                  </a:moveTo>
                  <a:cubicBezTo>
                    <a:pt x="5133" y="4552"/>
                    <a:pt x="4357" y="5328"/>
                    <a:pt x="3581" y="6104"/>
                  </a:cubicBezTo>
                  <a:cubicBezTo>
                    <a:pt x="3470" y="6217"/>
                    <a:pt x="3319" y="6292"/>
                    <a:pt x="3161" y="6309"/>
                  </a:cubicBezTo>
                  <a:cubicBezTo>
                    <a:pt x="2950" y="6334"/>
                    <a:pt x="2736" y="6253"/>
                    <a:pt x="2588" y="6102"/>
                  </a:cubicBezTo>
                  <a:cubicBezTo>
                    <a:pt x="2008" y="5521"/>
                    <a:pt x="1427" y="4941"/>
                    <a:pt x="847" y="4360"/>
                  </a:cubicBezTo>
                  <a:cubicBezTo>
                    <a:pt x="760" y="4273"/>
                    <a:pt x="697" y="4163"/>
                    <a:pt x="669" y="4043"/>
                  </a:cubicBezTo>
                  <a:cubicBezTo>
                    <a:pt x="616" y="3815"/>
                    <a:pt x="673" y="3563"/>
                    <a:pt x="838" y="3393"/>
                  </a:cubicBezTo>
                  <a:cubicBezTo>
                    <a:pt x="985" y="3245"/>
                    <a:pt x="1133" y="3098"/>
                    <a:pt x="1281" y="2950"/>
                  </a:cubicBezTo>
                  <a:cubicBezTo>
                    <a:pt x="1294" y="2936"/>
                    <a:pt x="1307" y="2923"/>
                    <a:pt x="1321" y="2911"/>
                  </a:cubicBezTo>
                  <a:cubicBezTo>
                    <a:pt x="1641" y="3049"/>
                    <a:pt x="1988" y="3136"/>
                    <a:pt x="2330" y="3195"/>
                  </a:cubicBezTo>
                  <a:cubicBezTo>
                    <a:pt x="2680" y="3253"/>
                    <a:pt x="3035" y="3285"/>
                    <a:pt x="3389" y="3299"/>
                  </a:cubicBezTo>
                  <a:cubicBezTo>
                    <a:pt x="3435" y="3303"/>
                    <a:pt x="3483" y="3300"/>
                    <a:pt x="3529" y="3307"/>
                  </a:cubicBezTo>
                  <a:cubicBezTo>
                    <a:pt x="3553" y="3331"/>
                    <a:pt x="3573" y="3359"/>
                    <a:pt x="3599" y="3382"/>
                  </a:cubicBezTo>
                  <a:cubicBezTo>
                    <a:pt x="3733" y="3506"/>
                    <a:pt x="3929" y="3551"/>
                    <a:pt x="4104" y="3503"/>
                  </a:cubicBezTo>
                  <a:cubicBezTo>
                    <a:pt x="4214" y="3473"/>
                    <a:pt x="4313" y="3406"/>
                    <a:pt x="4381" y="3315"/>
                  </a:cubicBezTo>
                  <a:cubicBezTo>
                    <a:pt x="4452" y="3223"/>
                    <a:pt x="4489" y="3107"/>
                    <a:pt x="4487" y="2990"/>
                  </a:cubicBezTo>
                  <a:cubicBezTo>
                    <a:pt x="4485" y="2876"/>
                    <a:pt x="4445" y="2762"/>
                    <a:pt x="4374" y="2673"/>
                  </a:cubicBezTo>
                  <a:cubicBezTo>
                    <a:pt x="4296" y="2574"/>
                    <a:pt x="4180" y="2505"/>
                    <a:pt x="4056" y="2484"/>
                  </a:cubicBezTo>
                  <a:cubicBezTo>
                    <a:pt x="3866" y="2451"/>
                    <a:pt x="3663" y="2520"/>
                    <a:pt x="3541" y="2671"/>
                  </a:cubicBezTo>
                  <a:cubicBezTo>
                    <a:pt x="3475" y="2673"/>
                    <a:pt x="3408" y="2668"/>
                    <a:pt x="3343" y="2664"/>
                  </a:cubicBezTo>
                  <a:cubicBezTo>
                    <a:pt x="3159" y="2656"/>
                    <a:pt x="2977" y="2640"/>
                    <a:pt x="2794" y="2620"/>
                  </a:cubicBezTo>
                  <a:cubicBezTo>
                    <a:pt x="2536" y="2591"/>
                    <a:pt x="2282" y="2550"/>
                    <a:pt x="2031" y="2485"/>
                  </a:cubicBezTo>
                  <a:cubicBezTo>
                    <a:pt x="1959" y="2466"/>
                    <a:pt x="1889" y="2446"/>
                    <a:pt x="1819" y="2420"/>
                  </a:cubicBezTo>
                  <a:cubicBezTo>
                    <a:pt x="1750" y="2400"/>
                    <a:pt x="1683" y="2373"/>
                    <a:pt x="1617" y="2345"/>
                  </a:cubicBezTo>
                  <a:cubicBezTo>
                    <a:pt x="1451" y="2272"/>
                    <a:pt x="1283" y="2180"/>
                    <a:pt x="1152" y="2053"/>
                  </a:cubicBezTo>
                  <a:cubicBezTo>
                    <a:pt x="1095" y="1995"/>
                    <a:pt x="1045" y="1935"/>
                    <a:pt x="1010" y="1862"/>
                  </a:cubicBezTo>
                  <a:cubicBezTo>
                    <a:pt x="975" y="1792"/>
                    <a:pt x="960" y="1716"/>
                    <a:pt x="956" y="1638"/>
                  </a:cubicBezTo>
                  <a:cubicBezTo>
                    <a:pt x="950" y="1530"/>
                    <a:pt x="971" y="1421"/>
                    <a:pt x="1024" y="1326"/>
                  </a:cubicBezTo>
                  <a:cubicBezTo>
                    <a:pt x="1097" y="1195"/>
                    <a:pt x="1218" y="1096"/>
                    <a:pt x="1343" y="1018"/>
                  </a:cubicBezTo>
                  <a:cubicBezTo>
                    <a:pt x="1506" y="916"/>
                    <a:pt x="1682" y="846"/>
                    <a:pt x="1866" y="792"/>
                  </a:cubicBezTo>
                  <a:cubicBezTo>
                    <a:pt x="2090" y="726"/>
                    <a:pt x="2318" y="685"/>
                    <a:pt x="2550" y="660"/>
                  </a:cubicBezTo>
                  <a:cubicBezTo>
                    <a:pt x="2596" y="655"/>
                    <a:pt x="2639" y="647"/>
                    <a:pt x="2685" y="653"/>
                  </a:cubicBezTo>
                  <a:cubicBezTo>
                    <a:pt x="2680" y="661"/>
                    <a:pt x="2674" y="668"/>
                    <a:pt x="2668" y="675"/>
                  </a:cubicBezTo>
                  <a:cubicBezTo>
                    <a:pt x="2286" y="1058"/>
                    <a:pt x="1901" y="1441"/>
                    <a:pt x="1519" y="1825"/>
                  </a:cubicBezTo>
                  <a:cubicBezTo>
                    <a:pt x="1651" y="1877"/>
                    <a:pt x="1783" y="1932"/>
                    <a:pt x="1920" y="1969"/>
                  </a:cubicBezTo>
                  <a:cubicBezTo>
                    <a:pt x="2012" y="1992"/>
                    <a:pt x="2105" y="2016"/>
                    <a:pt x="2199" y="2030"/>
                  </a:cubicBezTo>
                  <a:cubicBezTo>
                    <a:pt x="2205" y="2025"/>
                    <a:pt x="2211" y="2019"/>
                    <a:pt x="2217" y="2014"/>
                  </a:cubicBezTo>
                  <a:cubicBezTo>
                    <a:pt x="2556" y="1675"/>
                    <a:pt x="2895" y="1335"/>
                    <a:pt x="3234" y="996"/>
                  </a:cubicBezTo>
                  <a:cubicBezTo>
                    <a:pt x="3264" y="967"/>
                    <a:pt x="3292" y="937"/>
                    <a:pt x="3323" y="909"/>
                  </a:cubicBezTo>
                  <a:cubicBezTo>
                    <a:pt x="3333" y="918"/>
                    <a:pt x="3342" y="927"/>
                    <a:pt x="3352" y="936"/>
                  </a:cubicBezTo>
                  <a:cubicBezTo>
                    <a:pt x="3687" y="1274"/>
                    <a:pt x="4024" y="1610"/>
                    <a:pt x="4359" y="1947"/>
                  </a:cubicBezTo>
                  <a:cubicBezTo>
                    <a:pt x="4902" y="2494"/>
                    <a:pt x="5448" y="3039"/>
                    <a:pt x="5991" y="3586"/>
                  </a:cubicBezTo>
                  <a:cubicBezTo>
                    <a:pt x="6010" y="3603"/>
                    <a:pt x="6028" y="3621"/>
                    <a:pt x="6043" y="3641"/>
                  </a:cubicBezTo>
                  <a:cubicBezTo>
                    <a:pt x="6000" y="3688"/>
                    <a:pt x="5953" y="3731"/>
                    <a:pt x="5909" y="3777"/>
                  </a:cubicBezTo>
                  <a:close/>
                  <a:moveTo>
                    <a:pt x="7852" y="4813"/>
                  </a:moveTo>
                  <a:cubicBezTo>
                    <a:pt x="7826" y="4459"/>
                    <a:pt x="7732" y="4110"/>
                    <a:pt x="7577" y="3790"/>
                  </a:cubicBezTo>
                  <a:cubicBezTo>
                    <a:pt x="7462" y="3549"/>
                    <a:pt x="7313" y="3323"/>
                    <a:pt x="7143" y="3117"/>
                  </a:cubicBezTo>
                  <a:cubicBezTo>
                    <a:pt x="6920" y="2846"/>
                    <a:pt x="6662" y="2609"/>
                    <a:pt x="6382" y="2398"/>
                  </a:cubicBezTo>
                  <a:cubicBezTo>
                    <a:pt x="6128" y="2207"/>
                    <a:pt x="5857" y="2039"/>
                    <a:pt x="5575" y="1895"/>
                  </a:cubicBezTo>
                  <a:cubicBezTo>
                    <a:pt x="5384" y="1798"/>
                    <a:pt x="5186" y="1708"/>
                    <a:pt x="4984" y="1639"/>
                  </a:cubicBezTo>
                  <a:cubicBezTo>
                    <a:pt x="4958" y="1630"/>
                    <a:pt x="4924" y="1624"/>
                    <a:pt x="4906" y="1604"/>
                  </a:cubicBezTo>
                  <a:cubicBezTo>
                    <a:pt x="4515" y="1213"/>
                    <a:pt x="4121" y="826"/>
                    <a:pt x="3730" y="435"/>
                  </a:cubicBezTo>
                  <a:cubicBezTo>
                    <a:pt x="3645" y="350"/>
                    <a:pt x="3559" y="265"/>
                    <a:pt x="3473" y="180"/>
                  </a:cubicBezTo>
                  <a:cubicBezTo>
                    <a:pt x="3444" y="153"/>
                    <a:pt x="3428" y="117"/>
                    <a:pt x="3401" y="89"/>
                  </a:cubicBezTo>
                  <a:cubicBezTo>
                    <a:pt x="3379" y="68"/>
                    <a:pt x="3355" y="47"/>
                    <a:pt x="3327" y="34"/>
                  </a:cubicBezTo>
                  <a:cubicBezTo>
                    <a:pt x="3281" y="16"/>
                    <a:pt x="3236" y="0"/>
                    <a:pt x="3185" y="0"/>
                  </a:cubicBezTo>
                  <a:cubicBezTo>
                    <a:pt x="2933" y="0"/>
                    <a:pt x="2680" y="12"/>
                    <a:pt x="2429" y="41"/>
                  </a:cubicBezTo>
                  <a:cubicBezTo>
                    <a:pt x="2088" y="82"/>
                    <a:pt x="1741" y="155"/>
                    <a:pt x="1421" y="282"/>
                  </a:cubicBezTo>
                  <a:cubicBezTo>
                    <a:pt x="1166" y="383"/>
                    <a:pt x="929" y="515"/>
                    <a:pt x="731" y="707"/>
                  </a:cubicBezTo>
                  <a:cubicBezTo>
                    <a:pt x="566" y="866"/>
                    <a:pt x="435" y="1061"/>
                    <a:pt x="370" y="1282"/>
                  </a:cubicBezTo>
                  <a:cubicBezTo>
                    <a:pt x="293" y="1542"/>
                    <a:pt x="316" y="1827"/>
                    <a:pt x="422" y="2075"/>
                  </a:cubicBezTo>
                  <a:cubicBezTo>
                    <a:pt x="484" y="2220"/>
                    <a:pt x="573" y="2352"/>
                    <a:pt x="681" y="2467"/>
                  </a:cubicBezTo>
                  <a:cubicBezTo>
                    <a:pt x="710" y="2501"/>
                    <a:pt x="742" y="2529"/>
                    <a:pt x="776" y="2557"/>
                  </a:cubicBezTo>
                  <a:cubicBezTo>
                    <a:pt x="676" y="2658"/>
                    <a:pt x="575" y="2758"/>
                    <a:pt x="474" y="2859"/>
                  </a:cubicBezTo>
                  <a:cubicBezTo>
                    <a:pt x="424" y="2910"/>
                    <a:pt x="373" y="2958"/>
                    <a:pt x="327" y="3013"/>
                  </a:cubicBezTo>
                  <a:cubicBezTo>
                    <a:pt x="181" y="3185"/>
                    <a:pt x="81" y="3394"/>
                    <a:pt x="39" y="3616"/>
                  </a:cubicBezTo>
                  <a:cubicBezTo>
                    <a:pt x="0" y="3814"/>
                    <a:pt x="8" y="4022"/>
                    <a:pt x="62" y="4217"/>
                  </a:cubicBezTo>
                  <a:cubicBezTo>
                    <a:pt x="122" y="4440"/>
                    <a:pt x="243" y="4646"/>
                    <a:pt x="407" y="4808"/>
                  </a:cubicBezTo>
                  <a:cubicBezTo>
                    <a:pt x="693" y="5097"/>
                    <a:pt x="981" y="5385"/>
                    <a:pt x="1268" y="5673"/>
                  </a:cubicBezTo>
                  <a:cubicBezTo>
                    <a:pt x="1558" y="5966"/>
                    <a:pt x="1849" y="6258"/>
                    <a:pt x="2140" y="6550"/>
                  </a:cubicBezTo>
                  <a:cubicBezTo>
                    <a:pt x="2309" y="6723"/>
                    <a:pt x="2527" y="6848"/>
                    <a:pt x="2762" y="6905"/>
                  </a:cubicBezTo>
                  <a:cubicBezTo>
                    <a:pt x="3136" y="6997"/>
                    <a:pt x="3545" y="6925"/>
                    <a:pt x="3859" y="6699"/>
                  </a:cubicBezTo>
                  <a:cubicBezTo>
                    <a:pt x="3935" y="6646"/>
                    <a:pt x="4002" y="6582"/>
                    <a:pt x="4067" y="6517"/>
                  </a:cubicBezTo>
                  <a:cubicBezTo>
                    <a:pt x="4714" y="5870"/>
                    <a:pt x="5361" y="5223"/>
                    <a:pt x="6008" y="4576"/>
                  </a:cubicBezTo>
                  <a:cubicBezTo>
                    <a:pt x="6027" y="4557"/>
                    <a:pt x="6045" y="4535"/>
                    <a:pt x="6067" y="4519"/>
                  </a:cubicBezTo>
                  <a:cubicBezTo>
                    <a:pt x="6201" y="4516"/>
                    <a:pt x="6338" y="4541"/>
                    <a:pt x="6465" y="4585"/>
                  </a:cubicBezTo>
                  <a:cubicBezTo>
                    <a:pt x="6656" y="4651"/>
                    <a:pt x="6825" y="4772"/>
                    <a:pt x="6949" y="4931"/>
                  </a:cubicBezTo>
                  <a:cubicBezTo>
                    <a:pt x="7097" y="5118"/>
                    <a:pt x="7183" y="5349"/>
                    <a:pt x="7228" y="5581"/>
                  </a:cubicBezTo>
                  <a:cubicBezTo>
                    <a:pt x="7267" y="5772"/>
                    <a:pt x="7279" y="5970"/>
                    <a:pt x="7279" y="6164"/>
                  </a:cubicBezTo>
                  <a:cubicBezTo>
                    <a:pt x="7280" y="6279"/>
                    <a:pt x="7286" y="6392"/>
                    <a:pt x="7302" y="6506"/>
                  </a:cubicBezTo>
                  <a:cubicBezTo>
                    <a:pt x="7317" y="6606"/>
                    <a:pt x="7338" y="6715"/>
                    <a:pt x="7387" y="6805"/>
                  </a:cubicBezTo>
                  <a:cubicBezTo>
                    <a:pt x="7407" y="6841"/>
                    <a:pt x="7439" y="6883"/>
                    <a:pt x="7483" y="6889"/>
                  </a:cubicBezTo>
                  <a:cubicBezTo>
                    <a:pt x="7524" y="6894"/>
                    <a:pt x="7562" y="6861"/>
                    <a:pt x="7586" y="6830"/>
                  </a:cubicBezTo>
                  <a:cubicBezTo>
                    <a:pt x="7643" y="6756"/>
                    <a:pt x="7676" y="6661"/>
                    <a:pt x="7704" y="6573"/>
                  </a:cubicBezTo>
                  <a:cubicBezTo>
                    <a:pt x="7779" y="6323"/>
                    <a:pt x="7810" y="6051"/>
                    <a:pt x="7833" y="5792"/>
                  </a:cubicBezTo>
                  <a:cubicBezTo>
                    <a:pt x="7844" y="5637"/>
                    <a:pt x="7854" y="5482"/>
                    <a:pt x="7856" y="5326"/>
                  </a:cubicBezTo>
                  <a:cubicBezTo>
                    <a:pt x="7860" y="5156"/>
                    <a:pt x="7865" y="4982"/>
                    <a:pt x="7852" y="4813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0111A8-D0C0-4D3A-991B-E4522579D2EA}"/>
                </a:ext>
              </a:extLst>
            </p:cNvPr>
            <p:cNvSpPr txBox="1"/>
            <p:nvPr/>
          </p:nvSpPr>
          <p:spPr bwMode="gray">
            <a:xfrm>
              <a:off x="287524" y="4555215"/>
              <a:ext cx="1368152" cy="2200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change the background colour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</a:t>
              </a:r>
              <a:r>
                <a:rPr lang="en-GB" sz="1100" baseline="0">
                  <a:solidFill>
                    <a:srgbClr val="000000"/>
                  </a:solidFill>
                </a:rPr>
                <a:t> Click over slide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&gt;Solid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</a:t>
              </a:r>
              <a:r>
                <a:rPr lang="en-GB" sz="1100">
                  <a:solidFill>
                    <a:srgbClr val="000000"/>
                  </a:solidFill>
                </a:rPr>
                <a:t>choose a colour from the top row of the colour palette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Avoid choosing</a:t>
              </a:r>
              <a:r>
                <a:rPr lang="en-GB" sz="1100" baseline="0">
                  <a:solidFill>
                    <a:srgbClr val="000000"/>
                  </a:solidFill>
                </a:rPr>
                <a:t> white or black as the background colour.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BC11C277-E4D1-4A52-93F9-BD6704A869E7}"/>
                </a:ext>
              </a:extLst>
            </p:cNvPr>
            <p:cNvSpPr/>
            <p:nvPr userDrawn="1"/>
          </p:nvSpPr>
          <p:spPr bwMode="gray">
            <a:xfrm>
              <a:off x="323528" y="3864469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ADD5256-68B7-4CB2-9214-5FEE18BBAEE6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311901" y="4134499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2891348"/>
            <a:chOff x="287523" y="320055"/>
            <a:chExt cx="2344296" cy="289134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2006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footer still shows)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33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4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98765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right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 bwMode="gray"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5241600" cy="892669"/>
          </a:xfrm>
        </p:spPr>
        <p:txBody>
          <a:bodyPr anchor="b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slide title (28pt) in purple.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083D902-4DB7-4169-AB89-BA3EE4AAA9EA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6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/>
        </p:nvCxnSpPr>
        <p:spPr bwMode="gray">
          <a:xfrm>
            <a:off x="587375" y="1292269"/>
            <a:ext cx="5241600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96719" y="1520825"/>
            <a:ext cx="4907906" cy="422796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b="1" baseline="0">
                <a:solidFill>
                  <a:schemeClr val="accent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 baseline="0"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key statement (40pt) in blue. Increase font size to 66pt for a key number. </a:t>
            </a:r>
          </a:p>
        </p:txBody>
      </p:sp>
      <p:grpSp>
        <p:nvGrpSpPr>
          <p:cNvPr id="38" name="Group 37"/>
          <p:cNvGrpSpPr/>
          <p:nvPr userDrawn="1"/>
        </p:nvGrpSpPr>
        <p:grpSpPr bwMode="gray">
          <a:xfrm>
            <a:off x="-2220169" y="2260758"/>
            <a:ext cx="1872208" cy="4597242"/>
            <a:chOff x="-2220169" y="2850498"/>
            <a:chExt cx="1872208" cy="459724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8933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or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5" name="Group 44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6" name="Group 45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58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9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0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1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2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3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4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5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7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9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0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2352722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eft + 1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96000" y="0"/>
            <a:ext cx="6096000" cy="6858000"/>
          </a:xfrm>
          <a:blipFill>
            <a:blip r:embed="rId2"/>
            <a:srcRect/>
            <a:stretch>
              <a:fillRect l="-97348" r="-2652"/>
            </a:stretch>
          </a:blipFill>
        </p:spPr>
        <p:txBody>
          <a:bodyPr lIns="1800000" rIns="1800000" anchor="ctr">
            <a:normAutofit/>
          </a:bodyPr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E1E69D9-BE6D-4A3E-853A-3776CB058ED6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3060626"/>
            <a:chOff x="287523" y="320055"/>
            <a:chExt cx="2344296" cy="306062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page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number still shows)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80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8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594047" y="1520826"/>
            <a:ext cx="4907906" cy="422796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 b="1" baseline="0">
                <a:solidFill>
                  <a:schemeClr val="accent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 baseline="0"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key statement (40pt) in blue. Increase font size to 66pt for a key number. </a:t>
            </a:r>
          </a:p>
        </p:txBody>
      </p:sp>
    </p:spTree>
    <p:extLst>
      <p:ext uri="{BB962C8B-B14F-4D97-AF65-F5344CB8AC3E}">
        <p14:creationId xmlns:p14="http://schemas.microsoft.com/office/powerpoint/2010/main" val="71647046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statement + 1x background pictur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 userDrawn="1"/>
        </p:nvSpPr>
        <p:spPr bwMode="gray">
          <a:xfrm>
            <a:off x="1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48BE63-8FB4-4DD7-8F7A-3671547B0CE7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587374" y="703632"/>
            <a:ext cx="4215213" cy="82483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 baseline="0"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key statement (20pt) in white. Increase font size to 40 for a key number.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108DA0-05B2-F34F-93C8-E20B8E57AE1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1694287"/>
            <a:ext cx="4248000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7D5094-B6CE-5C4A-BA42-D78257228D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87375" y="2850763"/>
            <a:ext cx="4248000" cy="0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87373" y="1860108"/>
            <a:ext cx="4215213" cy="82483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 baseline="0"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key statement (20pt) in white. Increase font size to 40 for a key number. 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87372" y="3016583"/>
            <a:ext cx="4215213" cy="824834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 baseline="0"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 key statement (20pt) in white. Increase font size to 40 for a key number.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781712"/>
            <a:ext cx="1910068" cy="2214240"/>
            <a:chOff x="287524" y="320055"/>
            <a:chExt cx="1910068" cy="22142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1523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36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0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4671068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right + 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 bwMode="gray"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5774"/>
            <a:ext cx="5241600" cy="892669"/>
          </a:xfrm>
        </p:spPr>
        <p:txBody>
          <a:bodyPr anchor="b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slide title (28pt) in purple.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1AE3C09-1B8F-4068-A466-F75F7CE795A6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6" y="1520825"/>
            <a:ext cx="5241600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/>
        </p:nvCxnSpPr>
        <p:spPr bwMode="gray">
          <a:xfrm>
            <a:off x="587375" y="1292269"/>
            <a:ext cx="5241600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8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416350" y="692149"/>
            <a:ext cx="5184536" cy="4779809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(36pt) here in purple.</a:t>
            </a:r>
          </a:p>
          <a:p>
            <a:pPr lvl="0"/>
            <a:endParaRPr lang="en-GB"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16350" y="5644045"/>
            <a:ext cx="5184536" cy="308472"/>
          </a:xfrm>
        </p:spPr>
        <p:txBody>
          <a:bodyPr anchor="t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author of testimonial (20pt)</a:t>
            </a:r>
          </a:p>
          <a:p>
            <a:pPr lvl="0"/>
            <a:endParaRPr lang="en-GB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416350" y="6010743"/>
            <a:ext cx="5184536" cy="308472"/>
          </a:xfrm>
        </p:spPr>
        <p:txBody>
          <a:bodyPr anchor="t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role, country (20pt)</a:t>
            </a:r>
          </a:p>
        </p:txBody>
      </p:sp>
      <p:grpSp>
        <p:nvGrpSpPr>
          <p:cNvPr id="38" name="Group 37"/>
          <p:cNvGrpSpPr/>
          <p:nvPr userDrawn="1"/>
        </p:nvGrpSpPr>
        <p:grpSpPr bwMode="gray">
          <a:xfrm>
            <a:off x="-2220169" y="2260758"/>
            <a:ext cx="1872208" cy="4597242"/>
            <a:chOff x="-2220169" y="2850498"/>
            <a:chExt cx="1872208" cy="459724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8933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or the text turns </a:t>
              </a:r>
              <a:r>
                <a:rPr lang="en-GB" sz="1100" baseline="0">
                  <a:solidFill>
                    <a:srgbClr val="FF0000"/>
                  </a:solidFill>
                </a:rPr>
                <a:t>red</a:t>
              </a:r>
              <a:r>
                <a:rPr lang="en-GB" sz="1100" baseline="0">
                  <a:solidFill>
                    <a:srgbClr val="000000"/>
                  </a:solidFill>
                </a:rPr>
                <a:t>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4" name="Group 43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8" name="Group 47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0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1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2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3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4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5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9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1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2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146554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eft + 1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96000" y="0"/>
            <a:ext cx="6096000" cy="6858000"/>
          </a:xfrm>
          <a:blipFill>
            <a:blip r:embed="rId2"/>
            <a:srcRect/>
            <a:stretch>
              <a:fillRect l="-50000" r="-50000"/>
            </a:stretch>
          </a:blipFill>
        </p:spPr>
        <p:txBody>
          <a:bodyPr lIns="1800000" rIns="1800000" anchor="ctr">
            <a:normAutofit/>
          </a:bodyPr>
          <a:lstStyle>
            <a:lvl1pPr algn="ctr">
              <a:defRPr sz="1200" baseline="0"/>
            </a:lvl1pPr>
          </a:lstStyle>
          <a:p>
            <a:r>
              <a:rPr lang="en-GB"/>
              <a:t>Click icon to replace this picture, see user tip on the right on how to position your picture.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21263F8-C602-4018-9BAC-931F5426518D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3060626"/>
            <a:chOff x="287523" y="320055"/>
            <a:chExt cx="2344296" cy="306062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236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your picture</a:t>
              </a:r>
              <a:r>
                <a:rPr lang="en-GB" sz="1100" baseline="0">
                  <a:solidFill>
                    <a:srgbClr val="000000"/>
                  </a:solidFill>
                </a:rPr>
                <a:t> </a:t>
              </a:r>
              <a:r>
                <a:rPr lang="en-GB" sz="1100">
                  <a:solidFill>
                    <a:srgbClr val="000000"/>
                  </a:solidFill>
                </a:rPr>
                <a:t>is cropped in the box.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&gt;Click on the picture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&gt;(from the dropdown box) Fill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(Drag your picture to 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the position you require)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Finally…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&gt;Right click on picture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&gt;Send to Back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(this will ensure the page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number still shows)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80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8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5" name="Text Placeholder 8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87376" y="692149"/>
            <a:ext cx="5241600" cy="4779809"/>
          </a:xfrm>
        </p:spPr>
        <p:txBody>
          <a:bodyPr anchor="t"/>
          <a:lstStyle>
            <a:lvl1pPr>
              <a:defRPr sz="36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(36pt) in purple.</a:t>
            </a:r>
          </a:p>
          <a:p>
            <a:pPr lvl="0"/>
            <a:endParaRPr lang="en-GB"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87376" y="5644045"/>
            <a:ext cx="5184536" cy="308472"/>
          </a:xfrm>
        </p:spPr>
        <p:txBody>
          <a:bodyPr anchor="t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author of testimonial (20pt)</a:t>
            </a:r>
          </a:p>
          <a:p>
            <a:pPr lvl="0"/>
            <a:endParaRPr lang="en-GB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87376" y="6010743"/>
            <a:ext cx="5184536" cy="308472"/>
          </a:xfrm>
        </p:spPr>
        <p:txBody>
          <a:bodyPr anchor="t"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role, country (20pt)</a:t>
            </a:r>
          </a:p>
        </p:txBody>
      </p:sp>
    </p:spTree>
    <p:extLst>
      <p:ext uri="{BB962C8B-B14F-4D97-AF65-F5344CB8AC3E}">
        <p14:creationId xmlns:p14="http://schemas.microsoft.com/office/powerpoint/2010/main" val="229845687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+ 1x background pictur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AD2528-8AA7-4442-9881-605FA0C18422}" type="datetime2">
              <a:rPr lang="en-GB" smtClean="0"/>
              <a:pPr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87376" y="692149"/>
            <a:ext cx="4972766" cy="477980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(24pt) in white.</a:t>
            </a:r>
          </a:p>
          <a:p>
            <a:pPr lvl="0"/>
            <a:endParaRPr lang="en-GB"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87376" y="5644045"/>
            <a:ext cx="4972766" cy="308472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author of testimonial (20pt)</a:t>
            </a:r>
          </a:p>
          <a:p>
            <a:pPr lvl="0"/>
            <a:endParaRPr lang="en-GB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87376" y="6010743"/>
            <a:ext cx="4972766" cy="308472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role, country (20pt)</a:t>
            </a:r>
          </a:p>
          <a:p>
            <a:pPr lvl="0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781712"/>
            <a:ext cx="1910068" cy="2214240"/>
            <a:chOff x="287524" y="320055"/>
            <a:chExt cx="1910068" cy="22142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1523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31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9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7362068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3 Title slide logo righ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 userDrawn="1"/>
        </p:nvSpPr>
        <p:spPr bwMode="gray">
          <a:xfrm flipH="1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38055" y="1519200"/>
            <a:ext cx="5760000" cy="2558278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(66pt max) in white.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1461DB-6974-453C-A4CF-9B0C69FFCBC8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38055" y="4200502"/>
            <a:ext cx="5760000" cy="122785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presentation subtitle in 20pt (or 24pt if subtitle is very short) in white.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65" name="Rectangle 64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950989"/>
            <a:ext cx="1910068" cy="3907011"/>
            <a:chOff x="287524" y="320055"/>
            <a:chExt cx="1910068" cy="390701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216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When</a:t>
              </a:r>
              <a:r>
                <a:rPr lang="en-GB" sz="1100" baseline="0">
                  <a:solidFill>
                    <a:srgbClr val="000000"/>
                  </a:solidFill>
                </a:rPr>
                <a:t> adding text to this slide avoid having text running over any faces shown in the image.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28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4"/>
          <p:cNvGrpSpPr>
            <a:grpSpLocks noChangeAspect="1"/>
          </p:cNvGrpSpPr>
          <p:nvPr userDrawn="1"/>
        </p:nvGrpSpPr>
        <p:grpSpPr bwMode="gray">
          <a:xfrm>
            <a:off x="10365096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31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24012348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x3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54764B1-EBD7-47EF-B001-652DBF3E6411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2981" y="179089"/>
            <a:ext cx="2009775" cy="200977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picture, see user tip on the right on how to position your picture.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12436829" y="3628097"/>
            <a:ext cx="2344296" cy="1706409"/>
            <a:chOff x="287523" y="320055"/>
            <a:chExt cx="2344296" cy="170640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3" y="1010801"/>
              <a:ext cx="2344296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when adding a picture the picture is cropped in the box.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&gt;Click on the picture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&gt;Fit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23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1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5" name="Picture Placeholder 1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2981" y="2334261"/>
            <a:ext cx="2009775" cy="200977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picture, see user tip on the right on how to position your picture.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2981" y="4489433"/>
            <a:ext cx="2009775" cy="2009775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picture, see user tip on the right on how to position your picture.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03588" y="366538"/>
            <a:ext cx="8301037" cy="1728962"/>
          </a:xfrm>
        </p:spPr>
        <p:txBody>
          <a:bodyPr anchor="ctr"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(24pt) here in purple.</a:t>
            </a:r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03197" y="2479356"/>
            <a:ext cx="8301037" cy="1728962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(24pt) here in purple.</a:t>
            </a:r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302806" y="4592174"/>
            <a:ext cx="8301037" cy="1728962"/>
          </a:xfrm>
        </p:spPr>
        <p:txBody>
          <a:bodyPr anchor="ctr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testimonial (24pt) here in purple.</a:t>
            </a:r>
          </a:p>
        </p:txBody>
      </p:sp>
      <p:grpSp>
        <p:nvGrpSpPr>
          <p:cNvPr id="59" name="Group 58"/>
          <p:cNvGrpSpPr/>
          <p:nvPr userDrawn="1"/>
        </p:nvGrpSpPr>
        <p:grpSpPr bwMode="gray">
          <a:xfrm>
            <a:off x="3303197" y="2375835"/>
            <a:ext cx="8312663" cy="1925711"/>
            <a:chOff x="3303198" y="2292248"/>
            <a:chExt cx="7365831" cy="192571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C108DA0-05B2-F34F-93C8-E20B8E57AE1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303198" y="2292248"/>
              <a:ext cx="7365831" cy="0"/>
            </a:xfrm>
            <a:prstGeom prst="line">
              <a:avLst/>
            </a:prstGeom>
            <a:ln w="22225">
              <a:solidFill>
                <a:schemeClr val="tx2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D7D5094-B6CE-5C4A-BA42-D78257228D0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3303198" y="4217959"/>
              <a:ext cx="7365831" cy="0"/>
            </a:xfrm>
            <a:prstGeom prst="line">
              <a:avLst/>
            </a:prstGeom>
            <a:ln w="22225">
              <a:solidFill>
                <a:schemeClr val="tx2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169951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017807-6A33-4F6C-AEF6-F19D9533D62F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5" y="1292269"/>
            <a:ext cx="11016463" cy="4945019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grpSp>
        <p:nvGrpSpPr>
          <p:cNvPr id="48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4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4" name="Group 43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5" name="Group 44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3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5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0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1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2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6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5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6970488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3576D0E-85F5-4058-83E0-1B44A1436F59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38BA7-915E-1747-95FF-073FBF0BA22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81604" y="2430089"/>
            <a:ext cx="10028792" cy="15644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8000">
                <a:latin typeface="+mn-lt"/>
              </a:rPr>
              <a:t>Questions</a:t>
            </a:r>
            <a:r>
              <a:rPr lang="en-GB" sz="7200">
                <a:latin typeface="+mn-lt"/>
              </a:rPr>
              <a:t>?</a:t>
            </a:r>
          </a:p>
        </p:txBody>
      </p:sp>
      <p:grpSp>
        <p:nvGrpSpPr>
          <p:cNvPr id="13" name="Group 12"/>
          <p:cNvGrpSpPr/>
          <p:nvPr userDrawn="1"/>
        </p:nvGrpSpPr>
        <p:grpSpPr bwMode="gray">
          <a:xfrm>
            <a:off x="-2220169" y="2824046"/>
            <a:ext cx="1881386" cy="1209909"/>
            <a:chOff x="-2690750" y="3046907"/>
            <a:chExt cx="1881386" cy="1209909"/>
          </a:xfrm>
        </p:grpSpPr>
        <p:sp>
          <p:nvSpPr>
            <p:cNvPr id="14" name="TextBox 13"/>
            <p:cNvSpPr txBox="1"/>
            <p:nvPr/>
          </p:nvSpPr>
          <p:spPr bwMode="gray">
            <a:xfrm>
              <a:off x="-2681572" y="3748985"/>
              <a:ext cx="1872208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This slide has been designed to be used as is and should not require any modification.</a:t>
              </a: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-2512765" y="3157272"/>
              <a:ext cx="207344" cy="287061"/>
            </a:xfrm>
            <a:custGeom>
              <a:avLst/>
              <a:gdLst>
                <a:gd name="T0" fmla="*/ 922 w 1845"/>
                <a:gd name="T1" fmla="*/ 0 h 2551"/>
                <a:gd name="T2" fmla="*/ 176 w 1845"/>
                <a:gd name="T3" fmla="*/ 746 h 2551"/>
                <a:gd name="T4" fmla="*/ 176 w 1845"/>
                <a:gd name="T5" fmla="*/ 1172 h 2551"/>
                <a:gd name="T6" fmla="*/ 166 w 1845"/>
                <a:gd name="T7" fmla="*/ 1187 h 2551"/>
                <a:gd name="T8" fmla="*/ 63 w 1845"/>
                <a:gd name="T9" fmla="*/ 1223 h 2551"/>
                <a:gd name="T10" fmla="*/ 0 w 1845"/>
                <a:gd name="T11" fmla="*/ 1315 h 2551"/>
                <a:gd name="T12" fmla="*/ 0 w 1845"/>
                <a:gd name="T13" fmla="*/ 2294 h 2551"/>
                <a:gd name="T14" fmla="*/ 62 w 1845"/>
                <a:gd name="T15" fmla="*/ 2387 h 2551"/>
                <a:gd name="T16" fmla="*/ 922 w 1845"/>
                <a:gd name="T17" fmla="*/ 2551 h 2551"/>
                <a:gd name="T18" fmla="*/ 1782 w 1845"/>
                <a:gd name="T19" fmla="*/ 2387 h 2551"/>
                <a:gd name="T20" fmla="*/ 1845 w 1845"/>
                <a:gd name="T21" fmla="*/ 2294 h 2551"/>
                <a:gd name="T22" fmla="*/ 1845 w 1845"/>
                <a:gd name="T23" fmla="*/ 1315 h 2551"/>
                <a:gd name="T24" fmla="*/ 1782 w 1845"/>
                <a:gd name="T25" fmla="*/ 1223 h 2551"/>
                <a:gd name="T26" fmla="*/ 1679 w 1845"/>
                <a:gd name="T27" fmla="*/ 1187 h 2551"/>
                <a:gd name="T28" fmla="*/ 1668 w 1845"/>
                <a:gd name="T29" fmla="*/ 1172 h 2551"/>
                <a:gd name="T30" fmla="*/ 1668 w 1845"/>
                <a:gd name="T31" fmla="*/ 746 h 2551"/>
                <a:gd name="T32" fmla="*/ 922 w 1845"/>
                <a:gd name="T33" fmla="*/ 0 h 2551"/>
                <a:gd name="T34" fmla="*/ 719 w 1845"/>
                <a:gd name="T35" fmla="*/ 1614 h 2551"/>
                <a:gd name="T36" fmla="*/ 922 w 1845"/>
                <a:gd name="T37" fmla="*/ 1410 h 2551"/>
                <a:gd name="T38" fmla="*/ 1126 w 1845"/>
                <a:gd name="T39" fmla="*/ 1614 h 2551"/>
                <a:gd name="T40" fmla="*/ 1024 w 1845"/>
                <a:gd name="T41" fmla="*/ 1786 h 2551"/>
                <a:gd name="T42" fmla="*/ 1024 w 1845"/>
                <a:gd name="T43" fmla="*/ 2121 h 2551"/>
                <a:gd name="T44" fmla="*/ 922 w 1845"/>
                <a:gd name="T45" fmla="*/ 2223 h 2551"/>
                <a:gd name="T46" fmla="*/ 821 w 1845"/>
                <a:gd name="T47" fmla="*/ 2121 h 2551"/>
                <a:gd name="T48" fmla="*/ 821 w 1845"/>
                <a:gd name="T49" fmla="*/ 1786 h 2551"/>
                <a:gd name="T50" fmla="*/ 719 w 1845"/>
                <a:gd name="T51" fmla="*/ 1614 h 2551"/>
                <a:gd name="T52" fmla="*/ 1412 w 1845"/>
                <a:gd name="T53" fmla="*/ 746 h 2551"/>
                <a:gd name="T54" fmla="*/ 1412 w 1845"/>
                <a:gd name="T55" fmla="*/ 1114 h 2551"/>
                <a:gd name="T56" fmla="*/ 922 w 1845"/>
                <a:gd name="T57" fmla="*/ 1062 h 2551"/>
                <a:gd name="T58" fmla="*/ 433 w 1845"/>
                <a:gd name="T59" fmla="*/ 1114 h 2551"/>
                <a:gd name="T60" fmla="*/ 433 w 1845"/>
                <a:gd name="T61" fmla="*/ 746 h 2551"/>
                <a:gd name="T62" fmla="*/ 922 w 1845"/>
                <a:gd name="T63" fmla="*/ 257 h 2551"/>
                <a:gd name="T64" fmla="*/ 1412 w 1845"/>
                <a:gd name="T65" fmla="*/ 74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5" h="2551">
                  <a:moveTo>
                    <a:pt x="922" y="0"/>
                  </a:moveTo>
                  <a:cubicBezTo>
                    <a:pt x="511" y="0"/>
                    <a:pt x="176" y="335"/>
                    <a:pt x="176" y="746"/>
                  </a:cubicBezTo>
                  <a:lnTo>
                    <a:pt x="176" y="1172"/>
                  </a:lnTo>
                  <a:cubicBezTo>
                    <a:pt x="176" y="1177"/>
                    <a:pt x="171" y="1185"/>
                    <a:pt x="166" y="1187"/>
                  </a:cubicBezTo>
                  <a:cubicBezTo>
                    <a:pt x="125" y="1200"/>
                    <a:pt x="93" y="1212"/>
                    <a:pt x="63" y="1223"/>
                  </a:cubicBezTo>
                  <a:cubicBezTo>
                    <a:pt x="27" y="1237"/>
                    <a:pt x="0" y="1277"/>
                    <a:pt x="0" y="1315"/>
                  </a:cubicBezTo>
                  <a:lnTo>
                    <a:pt x="0" y="2294"/>
                  </a:lnTo>
                  <a:cubicBezTo>
                    <a:pt x="0" y="2333"/>
                    <a:pt x="27" y="2372"/>
                    <a:pt x="62" y="2387"/>
                  </a:cubicBezTo>
                  <a:cubicBezTo>
                    <a:pt x="337" y="2495"/>
                    <a:pt x="627" y="2551"/>
                    <a:pt x="922" y="2551"/>
                  </a:cubicBezTo>
                  <a:cubicBezTo>
                    <a:pt x="1218" y="2551"/>
                    <a:pt x="1507" y="2495"/>
                    <a:pt x="1782" y="2387"/>
                  </a:cubicBezTo>
                  <a:cubicBezTo>
                    <a:pt x="1818" y="2372"/>
                    <a:pt x="1845" y="2333"/>
                    <a:pt x="1845" y="2294"/>
                  </a:cubicBezTo>
                  <a:lnTo>
                    <a:pt x="1845" y="1315"/>
                  </a:lnTo>
                  <a:cubicBezTo>
                    <a:pt x="1845" y="1277"/>
                    <a:pt x="1818" y="1237"/>
                    <a:pt x="1782" y="1223"/>
                  </a:cubicBezTo>
                  <a:cubicBezTo>
                    <a:pt x="1752" y="1212"/>
                    <a:pt x="1719" y="1200"/>
                    <a:pt x="1679" y="1187"/>
                  </a:cubicBezTo>
                  <a:cubicBezTo>
                    <a:pt x="1674" y="1185"/>
                    <a:pt x="1668" y="1177"/>
                    <a:pt x="1668" y="1172"/>
                  </a:cubicBezTo>
                  <a:lnTo>
                    <a:pt x="1668" y="746"/>
                  </a:lnTo>
                  <a:cubicBezTo>
                    <a:pt x="1668" y="335"/>
                    <a:pt x="1334" y="0"/>
                    <a:pt x="922" y="0"/>
                  </a:cubicBezTo>
                  <a:close/>
                  <a:moveTo>
                    <a:pt x="719" y="1614"/>
                  </a:moveTo>
                  <a:cubicBezTo>
                    <a:pt x="719" y="1501"/>
                    <a:pt x="810" y="1410"/>
                    <a:pt x="922" y="1410"/>
                  </a:cubicBezTo>
                  <a:cubicBezTo>
                    <a:pt x="1035" y="1410"/>
                    <a:pt x="1126" y="1501"/>
                    <a:pt x="1126" y="1614"/>
                  </a:cubicBezTo>
                  <a:cubicBezTo>
                    <a:pt x="1126" y="1688"/>
                    <a:pt x="1084" y="1750"/>
                    <a:pt x="1024" y="1786"/>
                  </a:cubicBezTo>
                  <a:lnTo>
                    <a:pt x="1024" y="2121"/>
                  </a:lnTo>
                  <a:cubicBezTo>
                    <a:pt x="1024" y="2178"/>
                    <a:pt x="979" y="2223"/>
                    <a:pt x="922" y="2223"/>
                  </a:cubicBezTo>
                  <a:cubicBezTo>
                    <a:pt x="866" y="2223"/>
                    <a:pt x="821" y="2178"/>
                    <a:pt x="821" y="2121"/>
                  </a:cubicBezTo>
                  <a:lnTo>
                    <a:pt x="821" y="1786"/>
                  </a:lnTo>
                  <a:cubicBezTo>
                    <a:pt x="761" y="1750"/>
                    <a:pt x="719" y="1688"/>
                    <a:pt x="719" y="1614"/>
                  </a:cubicBezTo>
                  <a:close/>
                  <a:moveTo>
                    <a:pt x="1412" y="746"/>
                  </a:moveTo>
                  <a:lnTo>
                    <a:pt x="1412" y="1114"/>
                  </a:lnTo>
                  <a:cubicBezTo>
                    <a:pt x="1251" y="1079"/>
                    <a:pt x="1087" y="1062"/>
                    <a:pt x="922" y="1062"/>
                  </a:cubicBezTo>
                  <a:cubicBezTo>
                    <a:pt x="758" y="1062"/>
                    <a:pt x="594" y="1079"/>
                    <a:pt x="433" y="1114"/>
                  </a:cubicBezTo>
                  <a:lnTo>
                    <a:pt x="433" y="746"/>
                  </a:lnTo>
                  <a:cubicBezTo>
                    <a:pt x="433" y="476"/>
                    <a:pt x="652" y="257"/>
                    <a:pt x="922" y="257"/>
                  </a:cubicBezTo>
                  <a:cubicBezTo>
                    <a:pt x="1192" y="257"/>
                    <a:pt x="1412" y="476"/>
                    <a:pt x="1412" y="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A7D3EA9A-E740-45EE-B089-B22983808D49}"/>
                </a:ext>
              </a:extLst>
            </p:cNvPr>
            <p:cNvSpPr/>
            <p:nvPr/>
          </p:nvSpPr>
          <p:spPr bwMode="gray">
            <a:xfrm>
              <a:off x="-2679123" y="3046907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ABF80AA-0711-4CF5-B3BC-C9B07CA2CB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690750" y="3316937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0593070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for your 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0F20F1E-9432-444A-A22D-F780B20A8148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38BA7-915E-1747-95FF-073FBF0BA22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81604" y="2402828"/>
            <a:ext cx="10028792" cy="20313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6600">
                <a:solidFill>
                  <a:schemeClr val="tx2"/>
                </a:solidFill>
                <a:latin typeface="+mn-lt"/>
              </a:rPr>
              <a:t>Thank you </a:t>
            </a:r>
          </a:p>
          <a:p>
            <a:r>
              <a:rPr lang="en-GB" sz="6600">
                <a:solidFill>
                  <a:schemeClr val="tx2"/>
                </a:solidFill>
                <a:latin typeface="+mn-lt"/>
              </a:rPr>
              <a:t>for your time</a:t>
            </a:r>
          </a:p>
        </p:txBody>
      </p:sp>
      <p:grpSp>
        <p:nvGrpSpPr>
          <p:cNvPr id="13" name="Group 12"/>
          <p:cNvGrpSpPr/>
          <p:nvPr userDrawn="1"/>
        </p:nvGrpSpPr>
        <p:grpSpPr bwMode="gray">
          <a:xfrm>
            <a:off x="-2220169" y="2824046"/>
            <a:ext cx="1881386" cy="1209909"/>
            <a:chOff x="-2690750" y="3046907"/>
            <a:chExt cx="1881386" cy="1209909"/>
          </a:xfrm>
        </p:grpSpPr>
        <p:sp>
          <p:nvSpPr>
            <p:cNvPr id="14" name="TextBox 13"/>
            <p:cNvSpPr txBox="1"/>
            <p:nvPr/>
          </p:nvSpPr>
          <p:spPr bwMode="gray">
            <a:xfrm>
              <a:off x="-2681572" y="3748985"/>
              <a:ext cx="1872208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This slide has been designed to be used as is and should not require any modification.</a:t>
              </a: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-2512765" y="3157272"/>
              <a:ext cx="207344" cy="287061"/>
            </a:xfrm>
            <a:custGeom>
              <a:avLst/>
              <a:gdLst>
                <a:gd name="T0" fmla="*/ 922 w 1845"/>
                <a:gd name="T1" fmla="*/ 0 h 2551"/>
                <a:gd name="T2" fmla="*/ 176 w 1845"/>
                <a:gd name="T3" fmla="*/ 746 h 2551"/>
                <a:gd name="T4" fmla="*/ 176 w 1845"/>
                <a:gd name="T5" fmla="*/ 1172 h 2551"/>
                <a:gd name="T6" fmla="*/ 166 w 1845"/>
                <a:gd name="T7" fmla="*/ 1187 h 2551"/>
                <a:gd name="T8" fmla="*/ 63 w 1845"/>
                <a:gd name="T9" fmla="*/ 1223 h 2551"/>
                <a:gd name="T10" fmla="*/ 0 w 1845"/>
                <a:gd name="T11" fmla="*/ 1315 h 2551"/>
                <a:gd name="T12" fmla="*/ 0 w 1845"/>
                <a:gd name="T13" fmla="*/ 2294 h 2551"/>
                <a:gd name="T14" fmla="*/ 62 w 1845"/>
                <a:gd name="T15" fmla="*/ 2387 h 2551"/>
                <a:gd name="T16" fmla="*/ 922 w 1845"/>
                <a:gd name="T17" fmla="*/ 2551 h 2551"/>
                <a:gd name="T18" fmla="*/ 1782 w 1845"/>
                <a:gd name="T19" fmla="*/ 2387 h 2551"/>
                <a:gd name="T20" fmla="*/ 1845 w 1845"/>
                <a:gd name="T21" fmla="*/ 2294 h 2551"/>
                <a:gd name="T22" fmla="*/ 1845 w 1845"/>
                <a:gd name="T23" fmla="*/ 1315 h 2551"/>
                <a:gd name="T24" fmla="*/ 1782 w 1845"/>
                <a:gd name="T25" fmla="*/ 1223 h 2551"/>
                <a:gd name="T26" fmla="*/ 1679 w 1845"/>
                <a:gd name="T27" fmla="*/ 1187 h 2551"/>
                <a:gd name="T28" fmla="*/ 1668 w 1845"/>
                <a:gd name="T29" fmla="*/ 1172 h 2551"/>
                <a:gd name="T30" fmla="*/ 1668 w 1845"/>
                <a:gd name="T31" fmla="*/ 746 h 2551"/>
                <a:gd name="T32" fmla="*/ 922 w 1845"/>
                <a:gd name="T33" fmla="*/ 0 h 2551"/>
                <a:gd name="T34" fmla="*/ 719 w 1845"/>
                <a:gd name="T35" fmla="*/ 1614 h 2551"/>
                <a:gd name="T36" fmla="*/ 922 w 1845"/>
                <a:gd name="T37" fmla="*/ 1410 h 2551"/>
                <a:gd name="T38" fmla="*/ 1126 w 1845"/>
                <a:gd name="T39" fmla="*/ 1614 h 2551"/>
                <a:gd name="T40" fmla="*/ 1024 w 1845"/>
                <a:gd name="T41" fmla="*/ 1786 h 2551"/>
                <a:gd name="T42" fmla="*/ 1024 w 1845"/>
                <a:gd name="T43" fmla="*/ 2121 h 2551"/>
                <a:gd name="T44" fmla="*/ 922 w 1845"/>
                <a:gd name="T45" fmla="*/ 2223 h 2551"/>
                <a:gd name="T46" fmla="*/ 821 w 1845"/>
                <a:gd name="T47" fmla="*/ 2121 h 2551"/>
                <a:gd name="T48" fmla="*/ 821 w 1845"/>
                <a:gd name="T49" fmla="*/ 1786 h 2551"/>
                <a:gd name="T50" fmla="*/ 719 w 1845"/>
                <a:gd name="T51" fmla="*/ 1614 h 2551"/>
                <a:gd name="T52" fmla="*/ 1412 w 1845"/>
                <a:gd name="T53" fmla="*/ 746 h 2551"/>
                <a:gd name="T54" fmla="*/ 1412 w 1845"/>
                <a:gd name="T55" fmla="*/ 1114 h 2551"/>
                <a:gd name="T56" fmla="*/ 922 w 1845"/>
                <a:gd name="T57" fmla="*/ 1062 h 2551"/>
                <a:gd name="T58" fmla="*/ 433 w 1845"/>
                <a:gd name="T59" fmla="*/ 1114 h 2551"/>
                <a:gd name="T60" fmla="*/ 433 w 1845"/>
                <a:gd name="T61" fmla="*/ 746 h 2551"/>
                <a:gd name="T62" fmla="*/ 922 w 1845"/>
                <a:gd name="T63" fmla="*/ 257 h 2551"/>
                <a:gd name="T64" fmla="*/ 1412 w 1845"/>
                <a:gd name="T65" fmla="*/ 74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5" h="2551">
                  <a:moveTo>
                    <a:pt x="922" y="0"/>
                  </a:moveTo>
                  <a:cubicBezTo>
                    <a:pt x="511" y="0"/>
                    <a:pt x="176" y="335"/>
                    <a:pt x="176" y="746"/>
                  </a:cubicBezTo>
                  <a:lnTo>
                    <a:pt x="176" y="1172"/>
                  </a:lnTo>
                  <a:cubicBezTo>
                    <a:pt x="176" y="1177"/>
                    <a:pt x="171" y="1185"/>
                    <a:pt x="166" y="1187"/>
                  </a:cubicBezTo>
                  <a:cubicBezTo>
                    <a:pt x="125" y="1200"/>
                    <a:pt x="93" y="1212"/>
                    <a:pt x="63" y="1223"/>
                  </a:cubicBezTo>
                  <a:cubicBezTo>
                    <a:pt x="27" y="1237"/>
                    <a:pt x="0" y="1277"/>
                    <a:pt x="0" y="1315"/>
                  </a:cubicBezTo>
                  <a:lnTo>
                    <a:pt x="0" y="2294"/>
                  </a:lnTo>
                  <a:cubicBezTo>
                    <a:pt x="0" y="2333"/>
                    <a:pt x="27" y="2372"/>
                    <a:pt x="62" y="2387"/>
                  </a:cubicBezTo>
                  <a:cubicBezTo>
                    <a:pt x="337" y="2495"/>
                    <a:pt x="627" y="2551"/>
                    <a:pt x="922" y="2551"/>
                  </a:cubicBezTo>
                  <a:cubicBezTo>
                    <a:pt x="1218" y="2551"/>
                    <a:pt x="1507" y="2495"/>
                    <a:pt x="1782" y="2387"/>
                  </a:cubicBezTo>
                  <a:cubicBezTo>
                    <a:pt x="1818" y="2372"/>
                    <a:pt x="1845" y="2333"/>
                    <a:pt x="1845" y="2294"/>
                  </a:cubicBezTo>
                  <a:lnTo>
                    <a:pt x="1845" y="1315"/>
                  </a:lnTo>
                  <a:cubicBezTo>
                    <a:pt x="1845" y="1277"/>
                    <a:pt x="1818" y="1237"/>
                    <a:pt x="1782" y="1223"/>
                  </a:cubicBezTo>
                  <a:cubicBezTo>
                    <a:pt x="1752" y="1212"/>
                    <a:pt x="1719" y="1200"/>
                    <a:pt x="1679" y="1187"/>
                  </a:cubicBezTo>
                  <a:cubicBezTo>
                    <a:pt x="1674" y="1185"/>
                    <a:pt x="1668" y="1177"/>
                    <a:pt x="1668" y="1172"/>
                  </a:cubicBezTo>
                  <a:lnTo>
                    <a:pt x="1668" y="746"/>
                  </a:lnTo>
                  <a:cubicBezTo>
                    <a:pt x="1668" y="335"/>
                    <a:pt x="1334" y="0"/>
                    <a:pt x="922" y="0"/>
                  </a:cubicBezTo>
                  <a:close/>
                  <a:moveTo>
                    <a:pt x="719" y="1614"/>
                  </a:moveTo>
                  <a:cubicBezTo>
                    <a:pt x="719" y="1501"/>
                    <a:pt x="810" y="1410"/>
                    <a:pt x="922" y="1410"/>
                  </a:cubicBezTo>
                  <a:cubicBezTo>
                    <a:pt x="1035" y="1410"/>
                    <a:pt x="1126" y="1501"/>
                    <a:pt x="1126" y="1614"/>
                  </a:cubicBezTo>
                  <a:cubicBezTo>
                    <a:pt x="1126" y="1688"/>
                    <a:pt x="1084" y="1750"/>
                    <a:pt x="1024" y="1786"/>
                  </a:cubicBezTo>
                  <a:lnTo>
                    <a:pt x="1024" y="2121"/>
                  </a:lnTo>
                  <a:cubicBezTo>
                    <a:pt x="1024" y="2178"/>
                    <a:pt x="979" y="2223"/>
                    <a:pt x="922" y="2223"/>
                  </a:cubicBezTo>
                  <a:cubicBezTo>
                    <a:pt x="866" y="2223"/>
                    <a:pt x="821" y="2178"/>
                    <a:pt x="821" y="2121"/>
                  </a:cubicBezTo>
                  <a:lnTo>
                    <a:pt x="821" y="1786"/>
                  </a:lnTo>
                  <a:cubicBezTo>
                    <a:pt x="761" y="1750"/>
                    <a:pt x="719" y="1688"/>
                    <a:pt x="719" y="1614"/>
                  </a:cubicBezTo>
                  <a:close/>
                  <a:moveTo>
                    <a:pt x="1412" y="746"/>
                  </a:moveTo>
                  <a:lnTo>
                    <a:pt x="1412" y="1114"/>
                  </a:lnTo>
                  <a:cubicBezTo>
                    <a:pt x="1251" y="1079"/>
                    <a:pt x="1087" y="1062"/>
                    <a:pt x="922" y="1062"/>
                  </a:cubicBezTo>
                  <a:cubicBezTo>
                    <a:pt x="758" y="1062"/>
                    <a:pt x="594" y="1079"/>
                    <a:pt x="433" y="1114"/>
                  </a:cubicBezTo>
                  <a:lnTo>
                    <a:pt x="433" y="746"/>
                  </a:lnTo>
                  <a:cubicBezTo>
                    <a:pt x="433" y="476"/>
                    <a:pt x="652" y="257"/>
                    <a:pt x="922" y="257"/>
                  </a:cubicBezTo>
                  <a:cubicBezTo>
                    <a:pt x="1192" y="257"/>
                    <a:pt x="1412" y="476"/>
                    <a:pt x="1412" y="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A7D3EA9A-E740-45EE-B089-B22983808D49}"/>
                </a:ext>
              </a:extLst>
            </p:cNvPr>
            <p:cNvSpPr/>
            <p:nvPr/>
          </p:nvSpPr>
          <p:spPr bwMode="gray">
            <a:xfrm>
              <a:off x="-2679123" y="3046907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ABF80AA-0711-4CF5-B3BC-C9B07CA2CB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690750" y="3316937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4" name="Group 4"/>
          <p:cNvGrpSpPr>
            <a:grpSpLocks noChangeAspect="1"/>
          </p:cNvGrpSpPr>
          <p:nvPr userDrawn="1"/>
        </p:nvGrpSpPr>
        <p:grpSpPr bwMode="gray">
          <a:xfrm>
            <a:off x="9765533" y="4933132"/>
            <a:ext cx="1772196" cy="1423218"/>
            <a:chOff x="1122" y="-3"/>
            <a:chExt cx="5388" cy="4327"/>
          </a:xfrm>
          <a:solidFill>
            <a:schemeClr val="tx2"/>
          </a:solidFill>
        </p:grpSpPr>
        <p:sp>
          <p:nvSpPr>
            <p:cNvPr id="25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5225876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9951F2B-DB40-4033-8F6E-D1836C1D0D72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4"/>
          <p:cNvGrpSpPr>
            <a:grpSpLocks noChangeAspect="1"/>
          </p:cNvGrpSpPr>
          <p:nvPr userDrawn="1"/>
        </p:nvGrpSpPr>
        <p:grpSpPr bwMode="gray">
          <a:xfrm>
            <a:off x="587375" y="1581862"/>
            <a:ext cx="1772196" cy="1423218"/>
            <a:chOff x="1122" y="-3"/>
            <a:chExt cx="5388" cy="4327"/>
          </a:xfrm>
          <a:solidFill>
            <a:schemeClr val="tx2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3429000"/>
            <a:ext cx="5508625" cy="85994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800" b="1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add ‘</a:t>
            </a:r>
            <a:r>
              <a:rPr lang="en-GB"/>
              <a:t>thank you’ </a:t>
            </a:r>
            <a:r>
              <a:rPr lang="en-GB" err="1"/>
              <a:t>etc</a:t>
            </a:r>
            <a:r>
              <a:rPr lang="en-GB"/>
              <a:t> here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87374" y="4458763"/>
            <a:ext cx="272945" cy="27382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9120" y="4895587"/>
            <a:ext cx="272945" cy="273826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609120" y="5332411"/>
            <a:ext cx="272945" cy="27382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006661" y="4870289"/>
            <a:ext cx="10597964" cy="326510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</a:t>
            </a:r>
            <a:r>
              <a:rPr lang="en-GB"/>
              <a:t>telephone contact details here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6661" y="5314710"/>
            <a:ext cx="10597964" cy="922578"/>
          </a:xfrm>
        </p:spPr>
        <p:txBody>
          <a:bodyPr anchor="t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</a:t>
            </a:r>
            <a:r>
              <a:rPr lang="en-GB"/>
              <a:t>address details 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56" name="Rectangle 55">
            <a:hlinkClick r:id="rId5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6661" y="4425868"/>
            <a:ext cx="10597964" cy="326510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</a:t>
            </a:r>
            <a:r>
              <a:rPr lang="en-GB"/>
              <a:t>email contact details here</a:t>
            </a:r>
          </a:p>
        </p:txBody>
      </p:sp>
    </p:spTree>
    <p:extLst>
      <p:ext uri="{BB962C8B-B14F-4D97-AF65-F5344CB8AC3E}">
        <p14:creationId xmlns:p14="http://schemas.microsoft.com/office/powerpoint/2010/main" val="3860082328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. VSO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9951F2B-DB40-4033-8F6E-D1836C1D0D72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 userDrawn="1"/>
        </p:nvGrpSpPr>
        <p:grpSpPr bwMode="gray">
          <a:xfrm>
            <a:off x="-2220169" y="2824046"/>
            <a:ext cx="1881386" cy="1209909"/>
            <a:chOff x="-2690750" y="3046907"/>
            <a:chExt cx="1881386" cy="1209909"/>
          </a:xfrm>
        </p:grpSpPr>
        <p:sp>
          <p:nvSpPr>
            <p:cNvPr id="14" name="TextBox 13"/>
            <p:cNvSpPr txBox="1"/>
            <p:nvPr/>
          </p:nvSpPr>
          <p:spPr bwMode="gray">
            <a:xfrm>
              <a:off x="-2681572" y="3748985"/>
              <a:ext cx="1872208" cy="5078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This slide has been designed to be used as is and should not require any modification.</a:t>
              </a: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-2512765" y="3157272"/>
              <a:ext cx="207344" cy="287061"/>
            </a:xfrm>
            <a:custGeom>
              <a:avLst/>
              <a:gdLst>
                <a:gd name="T0" fmla="*/ 922 w 1845"/>
                <a:gd name="T1" fmla="*/ 0 h 2551"/>
                <a:gd name="T2" fmla="*/ 176 w 1845"/>
                <a:gd name="T3" fmla="*/ 746 h 2551"/>
                <a:gd name="T4" fmla="*/ 176 w 1845"/>
                <a:gd name="T5" fmla="*/ 1172 h 2551"/>
                <a:gd name="T6" fmla="*/ 166 w 1845"/>
                <a:gd name="T7" fmla="*/ 1187 h 2551"/>
                <a:gd name="T8" fmla="*/ 63 w 1845"/>
                <a:gd name="T9" fmla="*/ 1223 h 2551"/>
                <a:gd name="T10" fmla="*/ 0 w 1845"/>
                <a:gd name="T11" fmla="*/ 1315 h 2551"/>
                <a:gd name="T12" fmla="*/ 0 w 1845"/>
                <a:gd name="T13" fmla="*/ 2294 h 2551"/>
                <a:gd name="T14" fmla="*/ 62 w 1845"/>
                <a:gd name="T15" fmla="*/ 2387 h 2551"/>
                <a:gd name="T16" fmla="*/ 922 w 1845"/>
                <a:gd name="T17" fmla="*/ 2551 h 2551"/>
                <a:gd name="T18" fmla="*/ 1782 w 1845"/>
                <a:gd name="T19" fmla="*/ 2387 h 2551"/>
                <a:gd name="T20" fmla="*/ 1845 w 1845"/>
                <a:gd name="T21" fmla="*/ 2294 h 2551"/>
                <a:gd name="T22" fmla="*/ 1845 w 1845"/>
                <a:gd name="T23" fmla="*/ 1315 h 2551"/>
                <a:gd name="T24" fmla="*/ 1782 w 1845"/>
                <a:gd name="T25" fmla="*/ 1223 h 2551"/>
                <a:gd name="T26" fmla="*/ 1679 w 1845"/>
                <a:gd name="T27" fmla="*/ 1187 h 2551"/>
                <a:gd name="T28" fmla="*/ 1668 w 1845"/>
                <a:gd name="T29" fmla="*/ 1172 h 2551"/>
                <a:gd name="T30" fmla="*/ 1668 w 1845"/>
                <a:gd name="T31" fmla="*/ 746 h 2551"/>
                <a:gd name="T32" fmla="*/ 922 w 1845"/>
                <a:gd name="T33" fmla="*/ 0 h 2551"/>
                <a:gd name="T34" fmla="*/ 719 w 1845"/>
                <a:gd name="T35" fmla="*/ 1614 h 2551"/>
                <a:gd name="T36" fmla="*/ 922 w 1845"/>
                <a:gd name="T37" fmla="*/ 1410 h 2551"/>
                <a:gd name="T38" fmla="*/ 1126 w 1845"/>
                <a:gd name="T39" fmla="*/ 1614 h 2551"/>
                <a:gd name="T40" fmla="*/ 1024 w 1845"/>
                <a:gd name="T41" fmla="*/ 1786 h 2551"/>
                <a:gd name="T42" fmla="*/ 1024 w 1845"/>
                <a:gd name="T43" fmla="*/ 2121 h 2551"/>
                <a:gd name="T44" fmla="*/ 922 w 1845"/>
                <a:gd name="T45" fmla="*/ 2223 h 2551"/>
                <a:gd name="T46" fmla="*/ 821 w 1845"/>
                <a:gd name="T47" fmla="*/ 2121 h 2551"/>
                <a:gd name="T48" fmla="*/ 821 w 1845"/>
                <a:gd name="T49" fmla="*/ 1786 h 2551"/>
                <a:gd name="T50" fmla="*/ 719 w 1845"/>
                <a:gd name="T51" fmla="*/ 1614 h 2551"/>
                <a:gd name="T52" fmla="*/ 1412 w 1845"/>
                <a:gd name="T53" fmla="*/ 746 h 2551"/>
                <a:gd name="T54" fmla="*/ 1412 w 1845"/>
                <a:gd name="T55" fmla="*/ 1114 h 2551"/>
                <a:gd name="T56" fmla="*/ 922 w 1845"/>
                <a:gd name="T57" fmla="*/ 1062 h 2551"/>
                <a:gd name="T58" fmla="*/ 433 w 1845"/>
                <a:gd name="T59" fmla="*/ 1114 h 2551"/>
                <a:gd name="T60" fmla="*/ 433 w 1845"/>
                <a:gd name="T61" fmla="*/ 746 h 2551"/>
                <a:gd name="T62" fmla="*/ 922 w 1845"/>
                <a:gd name="T63" fmla="*/ 257 h 2551"/>
                <a:gd name="T64" fmla="*/ 1412 w 1845"/>
                <a:gd name="T65" fmla="*/ 746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45" h="2551">
                  <a:moveTo>
                    <a:pt x="922" y="0"/>
                  </a:moveTo>
                  <a:cubicBezTo>
                    <a:pt x="511" y="0"/>
                    <a:pt x="176" y="335"/>
                    <a:pt x="176" y="746"/>
                  </a:cubicBezTo>
                  <a:lnTo>
                    <a:pt x="176" y="1172"/>
                  </a:lnTo>
                  <a:cubicBezTo>
                    <a:pt x="176" y="1177"/>
                    <a:pt x="171" y="1185"/>
                    <a:pt x="166" y="1187"/>
                  </a:cubicBezTo>
                  <a:cubicBezTo>
                    <a:pt x="125" y="1200"/>
                    <a:pt x="93" y="1212"/>
                    <a:pt x="63" y="1223"/>
                  </a:cubicBezTo>
                  <a:cubicBezTo>
                    <a:pt x="27" y="1237"/>
                    <a:pt x="0" y="1277"/>
                    <a:pt x="0" y="1315"/>
                  </a:cubicBezTo>
                  <a:lnTo>
                    <a:pt x="0" y="2294"/>
                  </a:lnTo>
                  <a:cubicBezTo>
                    <a:pt x="0" y="2333"/>
                    <a:pt x="27" y="2372"/>
                    <a:pt x="62" y="2387"/>
                  </a:cubicBezTo>
                  <a:cubicBezTo>
                    <a:pt x="337" y="2495"/>
                    <a:pt x="627" y="2551"/>
                    <a:pt x="922" y="2551"/>
                  </a:cubicBezTo>
                  <a:cubicBezTo>
                    <a:pt x="1218" y="2551"/>
                    <a:pt x="1507" y="2495"/>
                    <a:pt x="1782" y="2387"/>
                  </a:cubicBezTo>
                  <a:cubicBezTo>
                    <a:pt x="1818" y="2372"/>
                    <a:pt x="1845" y="2333"/>
                    <a:pt x="1845" y="2294"/>
                  </a:cubicBezTo>
                  <a:lnTo>
                    <a:pt x="1845" y="1315"/>
                  </a:lnTo>
                  <a:cubicBezTo>
                    <a:pt x="1845" y="1277"/>
                    <a:pt x="1818" y="1237"/>
                    <a:pt x="1782" y="1223"/>
                  </a:cubicBezTo>
                  <a:cubicBezTo>
                    <a:pt x="1752" y="1212"/>
                    <a:pt x="1719" y="1200"/>
                    <a:pt x="1679" y="1187"/>
                  </a:cubicBezTo>
                  <a:cubicBezTo>
                    <a:pt x="1674" y="1185"/>
                    <a:pt x="1668" y="1177"/>
                    <a:pt x="1668" y="1172"/>
                  </a:cubicBezTo>
                  <a:lnTo>
                    <a:pt x="1668" y="746"/>
                  </a:lnTo>
                  <a:cubicBezTo>
                    <a:pt x="1668" y="335"/>
                    <a:pt x="1334" y="0"/>
                    <a:pt x="922" y="0"/>
                  </a:cubicBezTo>
                  <a:close/>
                  <a:moveTo>
                    <a:pt x="719" y="1614"/>
                  </a:moveTo>
                  <a:cubicBezTo>
                    <a:pt x="719" y="1501"/>
                    <a:pt x="810" y="1410"/>
                    <a:pt x="922" y="1410"/>
                  </a:cubicBezTo>
                  <a:cubicBezTo>
                    <a:pt x="1035" y="1410"/>
                    <a:pt x="1126" y="1501"/>
                    <a:pt x="1126" y="1614"/>
                  </a:cubicBezTo>
                  <a:cubicBezTo>
                    <a:pt x="1126" y="1688"/>
                    <a:pt x="1084" y="1750"/>
                    <a:pt x="1024" y="1786"/>
                  </a:cubicBezTo>
                  <a:lnTo>
                    <a:pt x="1024" y="2121"/>
                  </a:lnTo>
                  <a:cubicBezTo>
                    <a:pt x="1024" y="2178"/>
                    <a:pt x="979" y="2223"/>
                    <a:pt x="922" y="2223"/>
                  </a:cubicBezTo>
                  <a:cubicBezTo>
                    <a:pt x="866" y="2223"/>
                    <a:pt x="821" y="2178"/>
                    <a:pt x="821" y="2121"/>
                  </a:cubicBezTo>
                  <a:lnTo>
                    <a:pt x="821" y="1786"/>
                  </a:lnTo>
                  <a:cubicBezTo>
                    <a:pt x="761" y="1750"/>
                    <a:pt x="719" y="1688"/>
                    <a:pt x="719" y="1614"/>
                  </a:cubicBezTo>
                  <a:close/>
                  <a:moveTo>
                    <a:pt x="1412" y="746"/>
                  </a:moveTo>
                  <a:lnTo>
                    <a:pt x="1412" y="1114"/>
                  </a:lnTo>
                  <a:cubicBezTo>
                    <a:pt x="1251" y="1079"/>
                    <a:pt x="1087" y="1062"/>
                    <a:pt x="922" y="1062"/>
                  </a:cubicBezTo>
                  <a:cubicBezTo>
                    <a:pt x="758" y="1062"/>
                    <a:pt x="594" y="1079"/>
                    <a:pt x="433" y="1114"/>
                  </a:cubicBezTo>
                  <a:lnTo>
                    <a:pt x="433" y="746"/>
                  </a:lnTo>
                  <a:cubicBezTo>
                    <a:pt x="433" y="476"/>
                    <a:pt x="652" y="257"/>
                    <a:pt x="922" y="257"/>
                  </a:cubicBezTo>
                  <a:cubicBezTo>
                    <a:pt x="1192" y="257"/>
                    <a:pt x="1412" y="476"/>
                    <a:pt x="1412" y="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Donut 24">
              <a:extLst>
                <a:ext uri="{FF2B5EF4-FFF2-40B4-BE49-F238E27FC236}">
                  <a16:creationId xmlns:a16="http://schemas.microsoft.com/office/drawing/2014/main" id="{A7D3EA9A-E740-45EE-B089-B22983808D49}"/>
                </a:ext>
              </a:extLst>
            </p:cNvPr>
            <p:cNvSpPr/>
            <p:nvPr/>
          </p:nvSpPr>
          <p:spPr bwMode="gray">
            <a:xfrm>
              <a:off x="-2679123" y="3046907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ABF80AA-0711-4CF5-B3BC-C9B07CA2CB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690750" y="3316937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Group 4"/>
          <p:cNvGrpSpPr>
            <a:grpSpLocks noChangeAspect="1"/>
          </p:cNvGrpSpPr>
          <p:nvPr userDrawn="1"/>
        </p:nvGrpSpPr>
        <p:grpSpPr bwMode="gray">
          <a:xfrm>
            <a:off x="5209902" y="2717391"/>
            <a:ext cx="1772196" cy="1423218"/>
            <a:chOff x="1122" y="-3"/>
            <a:chExt cx="5388" cy="4327"/>
          </a:xfrm>
          <a:solidFill>
            <a:schemeClr val="tx2"/>
          </a:solidFill>
        </p:grpSpPr>
        <p:sp>
          <p:nvSpPr>
            <p:cNvPr id="20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6214690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4 Title slide logo lef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 userDrawn="1"/>
        </p:nvSpPr>
        <p:spPr bwMode="gray">
          <a:xfrm flipH="1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38055" y="1519200"/>
            <a:ext cx="5760000" cy="2558278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(66pt max) in white</a:t>
            </a:r>
            <a:r>
              <a:rPr lang="en-US"/>
              <a:t>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1461DB-6974-453C-A4CF-9B0C69FFCBC8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38055" y="4200502"/>
            <a:ext cx="5760000" cy="122785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presentation subtitle in 20pt (or 24pt if subtitle is very short) in white</a:t>
            </a:r>
            <a:r>
              <a:rPr lang="en-US"/>
              <a:t>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white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65" name="Rectangle 64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950989"/>
            <a:ext cx="1910068" cy="3907011"/>
            <a:chOff x="287524" y="320055"/>
            <a:chExt cx="1910068" cy="390701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216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When</a:t>
              </a:r>
              <a:r>
                <a:rPr lang="en-GB" sz="1100" baseline="0">
                  <a:solidFill>
                    <a:srgbClr val="000000"/>
                  </a:solidFill>
                </a:rPr>
                <a:t> adding text to this slide avoid having text running over any faces shown in the image.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28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6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4"/>
          <p:cNvGrpSpPr>
            <a:grpSpLocks noChangeAspect="1"/>
          </p:cNvGrpSpPr>
          <p:nvPr userDrawn="1"/>
        </p:nvGrpSpPr>
        <p:grpSpPr bwMode="gray">
          <a:xfrm>
            <a:off x="587375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37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9462591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1 Title slide + client logo left 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1519926"/>
            <a:ext cx="5760000" cy="2559177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(66pt max) in white</a:t>
            </a:r>
            <a:r>
              <a:rPr lang="en-US"/>
              <a:t>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A67A6C2-8EB5-4CEB-8BED-CBC8D12C737B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4200502"/>
            <a:ext cx="5760000" cy="122785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GB"/>
              <a:t>Click to add presentation subtitle in 20pt (or 24pt if subtitle is very short) in white</a:t>
            </a:r>
            <a:r>
              <a:rPr lang="en-US"/>
              <a:t>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83385" y="403225"/>
            <a:ext cx="3332163" cy="963351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partner logo or leave blank</a:t>
            </a:r>
          </a:p>
        </p:txBody>
      </p:sp>
      <p:grpSp>
        <p:nvGrpSpPr>
          <p:cNvPr id="58" name="Group 4"/>
          <p:cNvGrpSpPr>
            <a:grpSpLocks noChangeAspect="1"/>
          </p:cNvGrpSpPr>
          <p:nvPr userDrawn="1"/>
        </p:nvGrpSpPr>
        <p:grpSpPr bwMode="gray">
          <a:xfrm>
            <a:off x="587375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5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65" name="Rectangle 64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74" name="Group 73"/>
          <p:cNvGrpSpPr/>
          <p:nvPr userDrawn="1"/>
        </p:nvGrpSpPr>
        <p:grpSpPr>
          <a:xfrm>
            <a:off x="-2220169" y="0"/>
            <a:ext cx="2019202" cy="2383517"/>
            <a:chOff x="-2113706" y="4643760"/>
            <a:chExt cx="2019202" cy="2383517"/>
          </a:xfrm>
        </p:grpSpPr>
        <p:grpSp>
          <p:nvGrpSpPr>
            <p:cNvPr id="75" name="Group 74"/>
            <p:cNvGrpSpPr/>
            <p:nvPr userDrawn="1"/>
          </p:nvGrpSpPr>
          <p:grpSpPr>
            <a:xfrm>
              <a:off x="-2029041" y="4737100"/>
              <a:ext cx="360462" cy="328638"/>
              <a:chOff x="12662376" y="1001241"/>
              <a:chExt cx="1596709" cy="1455738"/>
            </a:xfrm>
            <a:solidFill>
              <a:schemeClr val="tx1"/>
            </a:solidFill>
          </p:grpSpPr>
          <p:grpSp>
            <p:nvGrpSpPr>
              <p:cNvPr id="79" name="Group 78"/>
              <p:cNvGrpSpPr/>
              <p:nvPr/>
            </p:nvGrpSpPr>
            <p:grpSpPr>
              <a:xfrm>
                <a:off x="12662376" y="1001241"/>
                <a:ext cx="982662" cy="1298575"/>
                <a:chOff x="11372533" y="2748285"/>
                <a:chExt cx="982662" cy="1298575"/>
              </a:xfrm>
              <a:grpFill/>
            </p:grpSpPr>
            <p:sp>
              <p:nvSpPr>
                <p:cNvPr id="92" name="Freeform 102"/>
                <p:cNvSpPr>
                  <a:spLocks/>
                </p:cNvSpPr>
                <p:nvPr/>
              </p:nvSpPr>
              <p:spPr bwMode="auto">
                <a:xfrm>
                  <a:off x="11566208" y="2778447"/>
                  <a:ext cx="382588" cy="503238"/>
                </a:xfrm>
                <a:custGeom>
                  <a:avLst/>
                  <a:gdLst>
                    <a:gd name="T0" fmla="*/ 548 w 913"/>
                    <a:gd name="T1" fmla="*/ 321 h 1199"/>
                    <a:gd name="T2" fmla="*/ 727 w 913"/>
                    <a:gd name="T3" fmla="*/ 30 h 1199"/>
                    <a:gd name="T4" fmla="*/ 376 w 913"/>
                    <a:gd name="T5" fmla="*/ 237 h 1199"/>
                    <a:gd name="T6" fmla="*/ 379 w 913"/>
                    <a:gd name="T7" fmla="*/ 349 h 1199"/>
                    <a:gd name="T8" fmla="*/ 274 w 913"/>
                    <a:gd name="T9" fmla="*/ 594 h 1199"/>
                    <a:gd name="T10" fmla="*/ 276 w 913"/>
                    <a:gd name="T11" fmla="*/ 596 h 1199"/>
                    <a:gd name="T12" fmla="*/ 186 w 913"/>
                    <a:gd name="T13" fmla="*/ 1132 h 1199"/>
                    <a:gd name="T14" fmla="*/ 584 w 913"/>
                    <a:gd name="T15" fmla="*/ 634 h 1199"/>
                    <a:gd name="T16" fmla="*/ 459 w 913"/>
                    <a:gd name="T17" fmla="*/ 552 h 1199"/>
                    <a:gd name="T18" fmla="*/ 442 w 913"/>
                    <a:gd name="T19" fmla="*/ 548 h 1199"/>
                    <a:gd name="T20" fmla="*/ 548 w 913"/>
                    <a:gd name="T21" fmla="*/ 32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13" h="1199">
                      <a:moveTo>
                        <a:pt x="548" y="321"/>
                      </a:moveTo>
                      <a:cubicBezTo>
                        <a:pt x="778" y="220"/>
                        <a:pt x="913" y="0"/>
                        <a:pt x="727" y="30"/>
                      </a:cubicBezTo>
                      <a:cubicBezTo>
                        <a:pt x="589" y="60"/>
                        <a:pt x="434" y="161"/>
                        <a:pt x="376" y="237"/>
                      </a:cubicBezTo>
                      <a:cubicBezTo>
                        <a:pt x="335" y="290"/>
                        <a:pt x="336" y="338"/>
                        <a:pt x="379" y="349"/>
                      </a:cubicBezTo>
                      <a:cubicBezTo>
                        <a:pt x="426" y="361"/>
                        <a:pt x="400" y="492"/>
                        <a:pt x="274" y="594"/>
                      </a:cubicBezTo>
                      <a:cubicBezTo>
                        <a:pt x="274" y="595"/>
                        <a:pt x="275" y="595"/>
                        <a:pt x="276" y="596"/>
                      </a:cubicBezTo>
                      <a:cubicBezTo>
                        <a:pt x="22" y="754"/>
                        <a:pt x="0" y="1078"/>
                        <a:pt x="186" y="1132"/>
                      </a:cubicBezTo>
                      <a:cubicBezTo>
                        <a:pt x="416" y="1199"/>
                        <a:pt x="707" y="836"/>
                        <a:pt x="584" y="634"/>
                      </a:cubicBezTo>
                      <a:cubicBezTo>
                        <a:pt x="542" y="565"/>
                        <a:pt x="473" y="553"/>
                        <a:pt x="459" y="552"/>
                      </a:cubicBezTo>
                      <a:cubicBezTo>
                        <a:pt x="454" y="551"/>
                        <a:pt x="446" y="552"/>
                        <a:pt x="442" y="548"/>
                      </a:cubicBezTo>
                      <a:cubicBezTo>
                        <a:pt x="371" y="438"/>
                        <a:pt x="528" y="329"/>
                        <a:pt x="548" y="3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3" name="Freeform 103"/>
                <p:cNvSpPr>
                  <a:spLocks/>
                </p:cNvSpPr>
                <p:nvPr/>
              </p:nvSpPr>
              <p:spPr bwMode="auto">
                <a:xfrm>
                  <a:off x="11994833" y="2748285"/>
                  <a:ext cx="301625" cy="392113"/>
                </a:xfrm>
                <a:custGeom>
                  <a:avLst/>
                  <a:gdLst>
                    <a:gd name="T0" fmla="*/ 640 w 720"/>
                    <a:gd name="T1" fmla="*/ 555 h 937"/>
                    <a:gd name="T2" fmla="*/ 544 w 720"/>
                    <a:gd name="T3" fmla="*/ 431 h 937"/>
                    <a:gd name="T4" fmla="*/ 410 w 720"/>
                    <a:gd name="T5" fmla="*/ 367 h 937"/>
                    <a:gd name="T6" fmla="*/ 401 w 720"/>
                    <a:gd name="T7" fmla="*/ 192 h 937"/>
                    <a:gd name="T8" fmla="*/ 279 w 720"/>
                    <a:gd name="T9" fmla="*/ 1 h 937"/>
                    <a:gd name="T10" fmla="*/ 117 w 720"/>
                    <a:gd name="T11" fmla="*/ 92 h 937"/>
                    <a:gd name="T12" fmla="*/ 117 w 720"/>
                    <a:gd name="T13" fmla="*/ 92 h 937"/>
                    <a:gd name="T14" fmla="*/ 227 w 720"/>
                    <a:gd name="T15" fmla="*/ 185 h 937"/>
                    <a:gd name="T16" fmla="*/ 236 w 720"/>
                    <a:gd name="T17" fmla="*/ 375 h 937"/>
                    <a:gd name="T18" fmla="*/ 240 w 720"/>
                    <a:gd name="T19" fmla="*/ 376 h 937"/>
                    <a:gd name="T20" fmla="*/ 222 w 720"/>
                    <a:gd name="T21" fmla="*/ 824 h 937"/>
                    <a:gd name="T22" fmla="*/ 640 w 720"/>
                    <a:gd name="T23" fmla="*/ 555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0" h="937">
                      <a:moveTo>
                        <a:pt x="640" y="555"/>
                      </a:moveTo>
                      <a:cubicBezTo>
                        <a:pt x="615" y="488"/>
                        <a:pt x="567" y="449"/>
                        <a:pt x="544" y="431"/>
                      </a:cubicBezTo>
                      <a:cubicBezTo>
                        <a:pt x="505" y="398"/>
                        <a:pt x="452" y="395"/>
                        <a:pt x="410" y="367"/>
                      </a:cubicBezTo>
                      <a:cubicBezTo>
                        <a:pt x="287" y="259"/>
                        <a:pt x="386" y="196"/>
                        <a:pt x="401" y="192"/>
                      </a:cubicBezTo>
                      <a:cubicBezTo>
                        <a:pt x="575" y="149"/>
                        <a:pt x="486" y="10"/>
                        <a:pt x="279" y="1"/>
                      </a:cubicBezTo>
                      <a:cubicBezTo>
                        <a:pt x="155" y="0"/>
                        <a:pt x="114" y="55"/>
                        <a:pt x="117" y="92"/>
                      </a:cubicBezTo>
                      <a:lnTo>
                        <a:pt x="117" y="92"/>
                      </a:lnTo>
                      <a:cubicBezTo>
                        <a:pt x="120" y="128"/>
                        <a:pt x="167" y="168"/>
                        <a:pt x="227" y="185"/>
                      </a:cubicBezTo>
                      <a:cubicBezTo>
                        <a:pt x="298" y="205"/>
                        <a:pt x="345" y="312"/>
                        <a:pt x="236" y="375"/>
                      </a:cubicBezTo>
                      <a:cubicBezTo>
                        <a:pt x="237" y="375"/>
                        <a:pt x="239" y="376"/>
                        <a:pt x="240" y="376"/>
                      </a:cubicBezTo>
                      <a:cubicBezTo>
                        <a:pt x="10" y="458"/>
                        <a:pt x="0" y="717"/>
                        <a:pt x="222" y="824"/>
                      </a:cubicBezTo>
                      <a:cubicBezTo>
                        <a:pt x="459" y="937"/>
                        <a:pt x="720" y="769"/>
                        <a:pt x="640" y="55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" name="Freeform 104"/>
                <p:cNvSpPr>
                  <a:spLocks/>
                </p:cNvSpPr>
                <p:nvPr/>
              </p:nvSpPr>
              <p:spPr bwMode="auto">
                <a:xfrm>
                  <a:off x="11372533" y="3013397"/>
                  <a:ext cx="196850" cy="681038"/>
                </a:xfrm>
                <a:custGeom>
                  <a:avLst/>
                  <a:gdLst>
                    <a:gd name="T0" fmla="*/ 200 w 472"/>
                    <a:gd name="T1" fmla="*/ 928 h 1627"/>
                    <a:gd name="T2" fmla="*/ 173 w 472"/>
                    <a:gd name="T3" fmla="*/ 921 h 1627"/>
                    <a:gd name="T4" fmla="*/ 171 w 472"/>
                    <a:gd name="T5" fmla="*/ 919 h 1627"/>
                    <a:gd name="T6" fmla="*/ 202 w 472"/>
                    <a:gd name="T7" fmla="*/ 590 h 1627"/>
                    <a:gd name="T8" fmla="*/ 357 w 472"/>
                    <a:gd name="T9" fmla="*/ 66 h 1627"/>
                    <a:gd name="T10" fmla="*/ 118 w 472"/>
                    <a:gd name="T11" fmla="*/ 472 h 1627"/>
                    <a:gd name="T12" fmla="*/ 97 w 472"/>
                    <a:gd name="T13" fmla="*/ 569 h 1627"/>
                    <a:gd name="T14" fmla="*/ 124 w 472"/>
                    <a:gd name="T15" fmla="*/ 753 h 1627"/>
                    <a:gd name="T16" fmla="*/ 94 w 472"/>
                    <a:gd name="T17" fmla="*/ 993 h 1627"/>
                    <a:gd name="T18" fmla="*/ 268 w 472"/>
                    <a:gd name="T19" fmla="*/ 1579 h 1627"/>
                    <a:gd name="T20" fmla="*/ 200 w 472"/>
                    <a:gd name="T21" fmla="*/ 928 h 1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2" h="1627">
                      <a:moveTo>
                        <a:pt x="200" y="928"/>
                      </a:moveTo>
                      <a:cubicBezTo>
                        <a:pt x="189" y="923"/>
                        <a:pt x="180" y="922"/>
                        <a:pt x="173" y="921"/>
                      </a:cubicBezTo>
                      <a:cubicBezTo>
                        <a:pt x="172" y="920"/>
                        <a:pt x="172" y="919"/>
                        <a:pt x="171" y="919"/>
                      </a:cubicBezTo>
                      <a:cubicBezTo>
                        <a:pt x="106" y="773"/>
                        <a:pt x="188" y="607"/>
                        <a:pt x="202" y="590"/>
                      </a:cubicBezTo>
                      <a:cubicBezTo>
                        <a:pt x="354" y="396"/>
                        <a:pt x="472" y="0"/>
                        <a:pt x="357" y="66"/>
                      </a:cubicBezTo>
                      <a:cubicBezTo>
                        <a:pt x="269" y="132"/>
                        <a:pt x="161" y="333"/>
                        <a:pt x="118" y="472"/>
                      </a:cubicBezTo>
                      <a:cubicBezTo>
                        <a:pt x="109" y="501"/>
                        <a:pt x="98" y="539"/>
                        <a:pt x="97" y="569"/>
                      </a:cubicBezTo>
                      <a:cubicBezTo>
                        <a:pt x="94" y="632"/>
                        <a:pt x="125" y="690"/>
                        <a:pt x="124" y="753"/>
                      </a:cubicBezTo>
                      <a:cubicBezTo>
                        <a:pt x="123" y="834"/>
                        <a:pt x="97" y="912"/>
                        <a:pt x="94" y="993"/>
                      </a:cubicBezTo>
                      <a:cubicBezTo>
                        <a:pt x="0" y="1234"/>
                        <a:pt x="143" y="1627"/>
                        <a:pt x="268" y="1579"/>
                      </a:cubicBezTo>
                      <a:cubicBezTo>
                        <a:pt x="405" y="1526"/>
                        <a:pt x="352" y="1003"/>
                        <a:pt x="200" y="9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" name="Freeform 105"/>
                <p:cNvSpPr>
                  <a:spLocks/>
                </p:cNvSpPr>
                <p:nvPr/>
              </p:nvSpPr>
              <p:spPr bwMode="auto">
                <a:xfrm>
                  <a:off x="11505883" y="3748410"/>
                  <a:ext cx="284163" cy="298450"/>
                </a:xfrm>
                <a:custGeom>
                  <a:avLst/>
                  <a:gdLst>
                    <a:gd name="T0" fmla="*/ 656 w 679"/>
                    <a:gd name="T1" fmla="*/ 475 h 715"/>
                    <a:gd name="T2" fmla="*/ 246 w 679"/>
                    <a:gd name="T3" fmla="*/ 49 h 715"/>
                    <a:gd name="T4" fmla="*/ 199 w 679"/>
                    <a:gd name="T5" fmla="*/ 150 h 715"/>
                    <a:gd name="T6" fmla="*/ 266 w 679"/>
                    <a:gd name="T7" fmla="*/ 312 h 715"/>
                    <a:gd name="T8" fmla="*/ 221 w 679"/>
                    <a:gd name="T9" fmla="*/ 383 h 715"/>
                    <a:gd name="T10" fmla="*/ 176 w 679"/>
                    <a:gd name="T11" fmla="*/ 352 h 715"/>
                    <a:gd name="T12" fmla="*/ 18 w 679"/>
                    <a:gd name="T13" fmla="*/ 288 h 715"/>
                    <a:gd name="T14" fmla="*/ 283 w 679"/>
                    <a:gd name="T15" fmla="*/ 592 h 715"/>
                    <a:gd name="T16" fmla="*/ 484 w 679"/>
                    <a:gd name="T17" fmla="*/ 681 h 715"/>
                    <a:gd name="T18" fmla="*/ 354 w 679"/>
                    <a:gd name="T19" fmla="*/ 528 h 715"/>
                    <a:gd name="T20" fmla="*/ 414 w 679"/>
                    <a:gd name="T21" fmla="*/ 464 h 715"/>
                    <a:gd name="T22" fmla="*/ 412 w 679"/>
                    <a:gd name="T23" fmla="*/ 461 h 715"/>
                    <a:gd name="T24" fmla="*/ 656 w 679"/>
                    <a:gd name="T25" fmla="*/ 475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715">
                      <a:moveTo>
                        <a:pt x="656" y="475"/>
                      </a:moveTo>
                      <a:cubicBezTo>
                        <a:pt x="629" y="312"/>
                        <a:pt x="412" y="0"/>
                        <a:pt x="246" y="49"/>
                      </a:cubicBezTo>
                      <a:cubicBezTo>
                        <a:pt x="229" y="58"/>
                        <a:pt x="193" y="76"/>
                        <a:pt x="199" y="150"/>
                      </a:cubicBezTo>
                      <a:cubicBezTo>
                        <a:pt x="204" y="211"/>
                        <a:pt x="244" y="258"/>
                        <a:pt x="266" y="312"/>
                      </a:cubicBezTo>
                      <a:cubicBezTo>
                        <a:pt x="296" y="402"/>
                        <a:pt x="258" y="400"/>
                        <a:pt x="221" y="383"/>
                      </a:cubicBezTo>
                      <a:cubicBezTo>
                        <a:pt x="198" y="373"/>
                        <a:pt x="191" y="366"/>
                        <a:pt x="176" y="352"/>
                      </a:cubicBezTo>
                      <a:cubicBezTo>
                        <a:pt x="13" y="204"/>
                        <a:pt x="0" y="242"/>
                        <a:pt x="18" y="288"/>
                      </a:cubicBezTo>
                      <a:cubicBezTo>
                        <a:pt x="45" y="357"/>
                        <a:pt x="154" y="493"/>
                        <a:pt x="283" y="592"/>
                      </a:cubicBezTo>
                      <a:cubicBezTo>
                        <a:pt x="393" y="677"/>
                        <a:pt x="491" y="715"/>
                        <a:pt x="484" y="681"/>
                      </a:cubicBezTo>
                      <a:cubicBezTo>
                        <a:pt x="481" y="663"/>
                        <a:pt x="447" y="623"/>
                        <a:pt x="354" y="528"/>
                      </a:cubicBezTo>
                      <a:cubicBezTo>
                        <a:pt x="279" y="451"/>
                        <a:pt x="287" y="384"/>
                        <a:pt x="414" y="464"/>
                      </a:cubicBezTo>
                      <a:cubicBezTo>
                        <a:pt x="413" y="463"/>
                        <a:pt x="412" y="462"/>
                        <a:pt x="412" y="461"/>
                      </a:cubicBezTo>
                      <a:cubicBezTo>
                        <a:pt x="519" y="540"/>
                        <a:pt x="679" y="614"/>
                        <a:pt x="656" y="47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" name="Freeform 106"/>
                <p:cNvSpPr>
                  <a:spLocks/>
                </p:cNvSpPr>
                <p:nvPr/>
              </p:nvSpPr>
              <p:spPr bwMode="auto">
                <a:xfrm>
                  <a:off x="11678920" y="3289622"/>
                  <a:ext cx="676275" cy="339725"/>
                </a:xfrm>
                <a:custGeom>
                  <a:avLst/>
                  <a:gdLst>
                    <a:gd name="T0" fmla="*/ 1259 w 1616"/>
                    <a:gd name="T1" fmla="*/ 3 h 810"/>
                    <a:gd name="T2" fmla="*/ 1054 w 1616"/>
                    <a:gd name="T3" fmla="*/ 72 h 810"/>
                    <a:gd name="T4" fmla="*/ 941 w 1616"/>
                    <a:gd name="T5" fmla="*/ 253 h 810"/>
                    <a:gd name="T6" fmla="*/ 623 w 1616"/>
                    <a:gd name="T7" fmla="*/ 236 h 810"/>
                    <a:gd name="T8" fmla="*/ 226 w 1616"/>
                    <a:gd name="T9" fmla="*/ 70 h 810"/>
                    <a:gd name="T10" fmla="*/ 55 w 1616"/>
                    <a:gd name="T11" fmla="*/ 487 h 810"/>
                    <a:gd name="T12" fmla="*/ 609 w 1616"/>
                    <a:gd name="T13" fmla="*/ 539 h 810"/>
                    <a:gd name="T14" fmla="*/ 752 w 1616"/>
                    <a:gd name="T15" fmla="*/ 392 h 810"/>
                    <a:gd name="T16" fmla="*/ 949 w 1616"/>
                    <a:gd name="T17" fmla="*/ 458 h 810"/>
                    <a:gd name="T18" fmla="*/ 962 w 1616"/>
                    <a:gd name="T19" fmla="*/ 468 h 810"/>
                    <a:gd name="T20" fmla="*/ 1522 w 1616"/>
                    <a:gd name="T21" fmla="*/ 486 h 810"/>
                    <a:gd name="T22" fmla="*/ 1259 w 1616"/>
                    <a:gd name="T23" fmla="*/ 3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16" h="810">
                      <a:moveTo>
                        <a:pt x="1259" y="3"/>
                      </a:moveTo>
                      <a:cubicBezTo>
                        <a:pt x="1198" y="3"/>
                        <a:pt x="1130" y="12"/>
                        <a:pt x="1054" y="72"/>
                      </a:cubicBezTo>
                      <a:cubicBezTo>
                        <a:pt x="994" y="119"/>
                        <a:pt x="987" y="198"/>
                        <a:pt x="941" y="253"/>
                      </a:cubicBezTo>
                      <a:cubicBezTo>
                        <a:pt x="807" y="381"/>
                        <a:pt x="652" y="303"/>
                        <a:pt x="623" y="236"/>
                      </a:cubicBezTo>
                      <a:cubicBezTo>
                        <a:pt x="551" y="70"/>
                        <a:pt x="384" y="0"/>
                        <a:pt x="226" y="70"/>
                      </a:cubicBezTo>
                      <a:cubicBezTo>
                        <a:pt x="75" y="137"/>
                        <a:pt x="0" y="320"/>
                        <a:pt x="55" y="487"/>
                      </a:cubicBezTo>
                      <a:cubicBezTo>
                        <a:pt x="137" y="738"/>
                        <a:pt x="472" y="810"/>
                        <a:pt x="609" y="539"/>
                      </a:cubicBezTo>
                      <a:cubicBezTo>
                        <a:pt x="663" y="433"/>
                        <a:pt x="676" y="408"/>
                        <a:pt x="752" y="392"/>
                      </a:cubicBezTo>
                      <a:cubicBezTo>
                        <a:pt x="880" y="367"/>
                        <a:pt x="946" y="454"/>
                        <a:pt x="949" y="458"/>
                      </a:cubicBezTo>
                      <a:cubicBezTo>
                        <a:pt x="952" y="462"/>
                        <a:pt x="957" y="467"/>
                        <a:pt x="962" y="468"/>
                      </a:cubicBezTo>
                      <a:cubicBezTo>
                        <a:pt x="1085" y="749"/>
                        <a:pt x="1410" y="717"/>
                        <a:pt x="1522" y="486"/>
                      </a:cubicBezTo>
                      <a:cubicBezTo>
                        <a:pt x="1616" y="290"/>
                        <a:pt x="1513" y="29"/>
                        <a:pt x="1259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13235147" y="2001366"/>
                <a:ext cx="1023938" cy="455613"/>
                <a:chOff x="8235633" y="3676972"/>
                <a:chExt cx="1023938" cy="455613"/>
              </a:xfrm>
              <a:grpFill/>
            </p:grpSpPr>
            <p:sp>
              <p:nvSpPr>
                <p:cNvPr id="81" name="Freeform 28"/>
                <p:cNvSpPr>
                  <a:spLocks/>
                </p:cNvSpPr>
                <p:nvPr/>
              </p:nvSpPr>
              <p:spPr bwMode="auto">
                <a:xfrm>
                  <a:off x="8235633" y="3680147"/>
                  <a:ext cx="144463" cy="241300"/>
                </a:xfrm>
                <a:custGeom>
                  <a:avLst/>
                  <a:gdLst>
                    <a:gd name="T0" fmla="*/ 344 w 344"/>
                    <a:gd name="T1" fmla="*/ 528 h 576"/>
                    <a:gd name="T2" fmla="*/ 342 w 344"/>
                    <a:gd name="T3" fmla="*/ 550 h 576"/>
                    <a:gd name="T4" fmla="*/ 339 w 344"/>
                    <a:gd name="T5" fmla="*/ 565 h 576"/>
                    <a:gd name="T6" fmla="*/ 333 w 344"/>
                    <a:gd name="T7" fmla="*/ 574 h 576"/>
                    <a:gd name="T8" fmla="*/ 324 w 344"/>
                    <a:gd name="T9" fmla="*/ 576 h 576"/>
                    <a:gd name="T10" fmla="*/ 37 w 344"/>
                    <a:gd name="T11" fmla="*/ 576 h 576"/>
                    <a:gd name="T12" fmla="*/ 11 w 344"/>
                    <a:gd name="T13" fmla="*/ 568 h 576"/>
                    <a:gd name="T14" fmla="*/ 0 w 344"/>
                    <a:gd name="T15" fmla="*/ 540 h 576"/>
                    <a:gd name="T16" fmla="*/ 0 w 344"/>
                    <a:gd name="T17" fmla="*/ 19 h 576"/>
                    <a:gd name="T18" fmla="*/ 3 w 344"/>
                    <a:gd name="T19" fmla="*/ 11 h 576"/>
                    <a:gd name="T20" fmla="*/ 13 w 344"/>
                    <a:gd name="T21" fmla="*/ 5 h 576"/>
                    <a:gd name="T22" fmla="*/ 33 w 344"/>
                    <a:gd name="T23" fmla="*/ 1 h 576"/>
                    <a:gd name="T24" fmla="*/ 63 w 344"/>
                    <a:gd name="T25" fmla="*/ 0 h 576"/>
                    <a:gd name="T26" fmla="*/ 94 w 344"/>
                    <a:gd name="T27" fmla="*/ 1 h 576"/>
                    <a:gd name="T28" fmla="*/ 114 w 344"/>
                    <a:gd name="T29" fmla="*/ 5 h 576"/>
                    <a:gd name="T30" fmla="*/ 124 w 344"/>
                    <a:gd name="T31" fmla="*/ 11 h 576"/>
                    <a:gd name="T32" fmla="*/ 127 w 344"/>
                    <a:gd name="T33" fmla="*/ 19 h 576"/>
                    <a:gd name="T34" fmla="*/ 127 w 344"/>
                    <a:gd name="T35" fmla="*/ 480 h 576"/>
                    <a:gd name="T36" fmla="*/ 324 w 344"/>
                    <a:gd name="T37" fmla="*/ 480 h 576"/>
                    <a:gd name="T38" fmla="*/ 333 w 344"/>
                    <a:gd name="T39" fmla="*/ 483 h 576"/>
                    <a:gd name="T40" fmla="*/ 339 w 344"/>
                    <a:gd name="T41" fmla="*/ 491 h 576"/>
                    <a:gd name="T42" fmla="*/ 342 w 344"/>
                    <a:gd name="T43" fmla="*/ 505 h 576"/>
                    <a:gd name="T44" fmla="*/ 344 w 344"/>
                    <a:gd name="T45" fmla="*/ 528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44" h="576">
                      <a:moveTo>
                        <a:pt x="344" y="528"/>
                      </a:moveTo>
                      <a:cubicBezTo>
                        <a:pt x="344" y="536"/>
                        <a:pt x="343" y="544"/>
                        <a:pt x="342" y="550"/>
                      </a:cubicBezTo>
                      <a:cubicBezTo>
                        <a:pt x="342" y="556"/>
                        <a:pt x="340" y="561"/>
                        <a:pt x="339" y="565"/>
                      </a:cubicBezTo>
                      <a:cubicBezTo>
                        <a:pt x="337" y="569"/>
                        <a:pt x="335" y="572"/>
                        <a:pt x="333" y="574"/>
                      </a:cubicBezTo>
                      <a:cubicBezTo>
                        <a:pt x="330" y="575"/>
                        <a:pt x="327" y="576"/>
                        <a:pt x="324" y="576"/>
                      </a:cubicBezTo>
                      <a:lnTo>
                        <a:pt x="37" y="576"/>
                      </a:lnTo>
                      <a:cubicBezTo>
                        <a:pt x="27" y="576"/>
                        <a:pt x="18" y="573"/>
                        <a:pt x="11" y="568"/>
                      </a:cubicBezTo>
                      <a:cubicBezTo>
                        <a:pt x="3" y="562"/>
                        <a:pt x="0" y="553"/>
                        <a:pt x="0" y="540"/>
                      </a:cubicBezTo>
                      <a:lnTo>
                        <a:pt x="0" y="19"/>
                      </a:lnTo>
                      <a:cubicBezTo>
                        <a:pt x="0" y="16"/>
                        <a:pt x="1" y="13"/>
                        <a:pt x="3" y="11"/>
                      </a:cubicBezTo>
                      <a:cubicBezTo>
                        <a:pt x="5" y="8"/>
                        <a:pt x="8" y="6"/>
                        <a:pt x="13" y="5"/>
                      </a:cubicBezTo>
                      <a:cubicBezTo>
                        <a:pt x="18" y="4"/>
                        <a:pt x="25" y="2"/>
                        <a:pt x="33" y="1"/>
                      </a:cubicBezTo>
                      <a:cubicBezTo>
                        <a:pt x="41" y="1"/>
                        <a:pt x="51" y="0"/>
                        <a:pt x="63" y="0"/>
                      </a:cubicBezTo>
                      <a:cubicBezTo>
                        <a:pt x="76" y="0"/>
                        <a:pt x="86" y="1"/>
                        <a:pt x="94" y="1"/>
                      </a:cubicBezTo>
                      <a:cubicBezTo>
                        <a:pt x="103" y="2"/>
                        <a:pt x="109" y="4"/>
                        <a:pt x="114" y="5"/>
                      </a:cubicBezTo>
                      <a:cubicBezTo>
                        <a:pt x="119" y="6"/>
                        <a:pt x="122" y="8"/>
                        <a:pt x="124" y="11"/>
                      </a:cubicBezTo>
                      <a:cubicBezTo>
                        <a:pt x="126" y="13"/>
                        <a:pt x="127" y="16"/>
                        <a:pt x="127" y="19"/>
                      </a:cubicBezTo>
                      <a:lnTo>
                        <a:pt x="127" y="480"/>
                      </a:lnTo>
                      <a:lnTo>
                        <a:pt x="324" y="480"/>
                      </a:lnTo>
                      <a:cubicBezTo>
                        <a:pt x="327" y="480"/>
                        <a:pt x="330" y="481"/>
                        <a:pt x="333" y="483"/>
                      </a:cubicBezTo>
                      <a:cubicBezTo>
                        <a:pt x="335" y="484"/>
                        <a:pt x="337" y="487"/>
                        <a:pt x="339" y="491"/>
                      </a:cubicBezTo>
                      <a:cubicBezTo>
                        <a:pt x="340" y="494"/>
                        <a:pt x="342" y="499"/>
                        <a:pt x="342" y="505"/>
                      </a:cubicBezTo>
                      <a:cubicBezTo>
                        <a:pt x="343" y="511"/>
                        <a:pt x="344" y="519"/>
                        <a:pt x="344" y="5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2" name="Freeform 29"/>
                <p:cNvSpPr>
                  <a:spLocks noEditPoints="1"/>
                </p:cNvSpPr>
                <p:nvPr/>
              </p:nvSpPr>
              <p:spPr bwMode="auto">
                <a:xfrm>
                  <a:off x="8416608" y="3676972"/>
                  <a:ext cx="247650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1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1 w 593"/>
                    <a:gd name="T19" fmla="*/ 379 h 594"/>
                    <a:gd name="T20" fmla="*/ 167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3 w 593"/>
                    <a:gd name="T37" fmla="*/ 418 h 594"/>
                    <a:gd name="T38" fmla="*/ 516 w 593"/>
                    <a:gd name="T39" fmla="*/ 513 h 594"/>
                    <a:gd name="T40" fmla="*/ 421 w 593"/>
                    <a:gd name="T41" fmla="*/ 573 h 594"/>
                    <a:gd name="T42" fmla="*/ 291 w 593"/>
                    <a:gd name="T43" fmla="*/ 594 h 594"/>
                    <a:gd name="T44" fmla="*/ 163 w 593"/>
                    <a:gd name="T45" fmla="*/ 576 h 594"/>
                    <a:gd name="T46" fmla="*/ 73 w 593"/>
                    <a:gd name="T47" fmla="*/ 523 h 594"/>
                    <a:gd name="T48" fmla="*/ 18 w 593"/>
                    <a:gd name="T49" fmla="*/ 431 h 594"/>
                    <a:gd name="T50" fmla="*/ 0 w 593"/>
                    <a:gd name="T51" fmla="*/ 300 h 594"/>
                    <a:gd name="T52" fmla="*/ 19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2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1" y="214"/>
                      </a:cubicBezTo>
                      <a:cubicBezTo>
                        <a:pt x="446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6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1" y="379"/>
                      </a:cubicBezTo>
                      <a:cubicBezTo>
                        <a:pt x="147" y="404"/>
                        <a:pt x="155" y="425"/>
                        <a:pt x="167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7" y="493"/>
                        <a:pt x="263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6" y="380"/>
                        <a:pt x="573" y="418"/>
                      </a:cubicBezTo>
                      <a:cubicBezTo>
                        <a:pt x="560" y="455"/>
                        <a:pt x="541" y="487"/>
                        <a:pt x="516" y="513"/>
                      </a:cubicBezTo>
                      <a:cubicBezTo>
                        <a:pt x="490" y="539"/>
                        <a:pt x="459" y="559"/>
                        <a:pt x="421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3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8" y="499"/>
                        <a:pt x="30" y="468"/>
                        <a:pt x="18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19" y="175"/>
                      </a:cubicBezTo>
                      <a:cubicBezTo>
                        <a:pt x="32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2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4" y="28"/>
                        <a:pt x="495" y="46"/>
                        <a:pt x="519" y="70"/>
                      </a:cubicBezTo>
                      <a:cubicBezTo>
                        <a:pt x="543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3" name="Freeform 30"/>
                <p:cNvSpPr>
                  <a:spLocks/>
                </p:cNvSpPr>
                <p:nvPr/>
              </p:nvSpPr>
              <p:spPr bwMode="auto">
                <a:xfrm>
                  <a:off x="8719820" y="3676972"/>
                  <a:ext cx="225425" cy="249238"/>
                </a:xfrm>
                <a:custGeom>
                  <a:avLst/>
                  <a:gdLst>
                    <a:gd name="T0" fmla="*/ 535 w 535"/>
                    <a:gd name="T1" fmla="*/ 99 h 593"/>
                    <a:gd name="T2" fmla="*/ 534 w 535"/>
                    <a:gd name="T3" fmla="*/ 121 h 593"/>
                    <a:gd name="T4" fmla="*/ 531 w 535"/>
                    <a:gd name="T5" fmla="*/ 136 h 593"/>
                    <a:gd name="T6" fmla="*/ 525 w 535"/>
                    <a:gd name="T7" fmla="*/ 144 h 593"/>
                    <a:gd name="T8" fmla="*/ 518 w 535"/>
                    <a:gd name="T9" fmla="*/ 146 h 593"/>
                    <a:gd name="T10" fmla="*/ 498 w 535"/>
                    <a:gd name="T11" fmla="*/ 138 h 593"/>
                    <a:gd name="T12" fmla="*/ 460 w 535"/>
                    <a:gd name="T13" fmla="*/ 121 h 593"/>
                    <a:gd name="T14" fmla="*/ 405 w 535"/>
                    <a:gd name="T15" fmla="*/ 103 h 593"/>
                    <a:gd name="T16" fmla="*/ 330 w 535"/>
                    <a:gd name="T17" fmla="*/ 95 h 593"/>
                    <a:gd name="T18" fmla="*/ 248 w 535"/>
                    <a:gd name="T19" fmla="*/ 110 h 593"/>
                    <a:gd name="T20" fmla="*/ 185 w 535"/>
                    <a:gd name="T21" fmla="*/ 151 h 593"/>
                    <a:gd name="T22" fmla="*/ 145 w 535"/>
                    <a:gd name="T23" fmla="*/ 214 h 593"/>
                    <a:gd name="T24" fmla="*/ 131 w 535"/>
                    <a:gd name="T25" fmla="*/ 296 h 593"/>
                    <a:gd name="T26" fmla="*/ 145 w 535"/>
                    <a:gd name="T27" fmla="*/ 382 h 593"/>
                    <a:gd name="T28" fmla="*/ 185 w 535"/>
                    <a:gd name="T29" fmla="*/ 445 h 593"/>
                    <a:gd name="T30" fmla="*/ 247 w 535"/>
                    <a:gd name="T31" fmla="*/ 483 h 593"/>
                    <a:gd name="T32" fmla="*/ 326 w 535"/>
                    <a:gd name="T33" fmla="*/ 496 h 593"/>
                    <a:gd name="T34" fmla="*/ 368 w 535"/>
                    <a:gd name="T35" fmla="*/ 492 h 593"/>
                    <a:gd name="T36" fmla="*/ 407 w 535"/>
                    <a:gd name="T37" fmla="*/ 478 h 593"/>
                    <a:gd name="T38" fmla="*/ 407 w 535"/>
                    <a:gd name="T39" fmla="*/ 345 h 593"/>
                    <a:gd name="T40" fmla="*/ 289 w 535"/>
                    <a:gd name="T41" fmla="*/ 345 h 593"/>
                    <a:gd name="T42" fmla="*/ 275 w 535"/>
                    <a:gd name="T43" fmla="*/ 335 h 593"/>
                    <a:gd name="T44" fmla="*/ 270 w 535"/>
                    <a:gd name="T45" fmla="*/ 301 h 593"/>
                    <a:gd name="T46" fmla="*/ 271 w 535"/>
                    <a:gd name="T47" fmla="*/ 281 h 593"/>
                    <a:gd name="T48" fmla="*/ 275 w 535"/>
                    <a:gd name="T49" fmla="*/ 267 h 593"/>
                    <a:gd name="T50" fmla="*/ 281 w 535"/>
                    <a:gd name="T51" fmla="*/ 260 h 593"/>
                    <a:gd name="T52" fmla="*/ 289 w 535"/>
                    <a:gd name="T53" fmla="*/ 257 h 593"/>
                    <a:gd name="T54" fmla="*/ 500 w 535"/>
                    <a:gd name="T55" fmla="*/ 257 h 593"/>
                    <a:gd name="T56" fmla="*/ 514 w 535"/>
                    <a:gd name="T57" fmla="*/ 260 h 593"/>
                    <a:gd name="T58" fmla="*/ 524 w 535"/>
                    <a:gd name="T59" fmla="*/ 267 h 593"/>
                    <a:gd name="T60" fmla="*/ 531 w 535"/>
                    <a:gd name="T61" fmla="*/ 279 h 593"/>
                    <a:gd name="T62" fmla="*/ 534 w 535"/>
                    <a:gd name="T63" fmla="*/ 294 h 593"/>
                    <a:gd name="T64" fmla="*/ 534 w 535"/>
                    <a:gd name="T65" fmla="*/ 523 h 593"/>
                    <a:gd name="T66" fmla="*/ 529 w 535"/>
                    <a:gd name="T67" fmla="*/ 546 h 593"/>
                    <a:gd name="T68" fmla="*/ 508 w 535"/>
                    <a:gd name="T69" fmla="*/ 562 h 593"/>
                    <a:gd name="T70" fmla="*/ 469 w 535"/>
                    <a:gd name="T71" fmla="*/ 574 h 593"/>
                    <a:gd name="T72" fmla="*/ 421 w 535"/>
                    <a:gd name="T73" fmla="*/ 584 h 593"/>
                    <a:gd name="T74" fmla="*/ 371 w 535"/>
                    <a:gd name="T75" fmla="*/ 591 h 593"/>
                    <a:gd name="T76" fmla="*/ 320 w 535"/>
                    <a:gd name="T77" fmla="*/ 593 h 593"/>
                    <a:gd name="T78" fmla="*/ 185 w 535"/>
                    <a:gd name="T79" fmla="*/ 573 h 593"/>
                    <a:gd name="T80" fmla="*/ 85 w 535"/>
                    <a:gd name="T81" fmla="*/ 516 h 593"/>
                    <a:gd name="T82" fmla="*/ 22 w 535"/>
                    <a:gd name="T83" fmla="*/ 425 h 593"/>
                    <a:gd name="T84" fmla="*/ 0 w 535"/>
                    <a:gd name="T85" fmla="*/ 303 h 593"/>
                    <a:gd name="T86" fmla="*/ 23 w 535"/>
                    <a:gd name="T87" fmla="*/ 176 h 593"/>
                    <a:gd name="T88" fmla="*/ 89 w 535"/>
                    <a:gd name="T89" fmla="*/ 81 h 593"/>
                    <a:gd name="T90" fmla="*/ 192 w 535"/>
                    <a:gd name="T91" fmla="*/ 21 h 593"/>
                    <a:gd name="T92" fmla="*/ 326 w 535"/>
                    <a:gd name="T93" fmla="*/ 0 h 593"/>
                    <a:gd name="T94" fmla="*/ 400 w 535"/>
                    <a:gd name="T95" fmla="*/ 5 h 593"/>
                    <a:gd name="T96" fmla="*/ 459 w 535"/>
                    <a:gd name="T97" fmla="*/ 18 h 593"/>
                    <a:gd name="T98" fmla="*/ 500 w 535"/>
                    <a:gd name="T99" fmla="*/ 33 h 593"/>
                    <a:gd name="T100" fmla="*/ 523 w 535"/>
                    <a:gd name="T101" fmla="*/ 48 h 593"/>
                    <a:gd name="T102" fmla="*/ 532 w 535"/>
                    <a:gd name="T103" fmla="*/ 65 h 593"/>
                    <a:gd name="T104" fmla="*/ 535 w 535"/>
                    <a:gd name="T105" fmla="*/ 99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35" h="593">
                      <a:moveTo>
                        <a:pt x="535" y="99"/>
                      </a:moveTo>
                      <a:cubicBezTo>
                        <a:pt x="535" y="107"/>
                        <a:pt x="535" y="115"/>
                        <a:pt x="534" y="121"/>
                      </a:cubicBezTo>
                      <a:cubicBezTo>
                        <a:pt x="533" y="127"/>
                        <a:pt x="532" y="132"/>
                        <a:pt x="531" y="136"/>
                      </a:cubicBezTo>
                      <a:cubicBezTo>
                        <a:pt x="529" y="140"/>
                        <a:pt x="527" y="142"/>
                        <a:pt x="525" y="144"/>
                      </a:cubicBezTo>
                      <a:cubicBezTo>
                        <a:pt x="523" y="145"/>
                        <a:pt x="521" y="146"/>
                        <a:pt x="518" y="146"/>
                      </a:cubicBezTo>
                      <a:cubicBezTo>
                        <a:pt x="514" y="146"/>
                        <a:pt x="507" y="143"/>
                        <a:pt x="498" y="138"/>
                      </a:cubicBezTo>
                      <a:cubicBezTo>
                        <a:pt x="488" y="133"/>
                        <a:pt x="476" y="127"/>
                        <a:pt x="460" y="121"/>
                      </a:cubicBezTo>
                      <a:cubicBezTo>
                        <a:pt x="445" y="114"/>
                        <a:pt x="426" y="109"/>
                        <a:pt x="405" y="103"/>
                      </a:cubicBezTo>
                      <a:cubicBezTo>
                        <a:pt x="383" y="98"/>
                        <a:pt x="359" y="95"/>
                        <a:pt x="330" y="95"/>
                      </a:cubicBezTo>
                      <a:cubicBezTo>
                        <a:pt x="300" y="95"/>
                        <a:pt x="272" y="100"/>
                        <a:pt x="248" y="110"/>
                      </a:cubicBezTo>
                      <a:cubicBezTo>
                        <a:pt x="223" y="119"/>
                        <a:pt x="202" y="133"/>
                        <a:pt x="185" y="151"/>
                      </a:cubicBezTo>
                      <a:cubicBezTo>
                        <a:pt x="168" y="168"/>
                        <a:pt x="154" y="189"/>
                        <a:pt x="145" y="214"/>
                      </a:cubicBezTo>
                      <a:cubicBezTo>
                        <a:pt x="135" y="239"/>
                        <a:pt x="131" y="266"/>
                        <a:pt x="131" y="296"/>
                      </a:cubicBezTo>
                      <a:cubicBezTo>
                        <a:pt x="131" y="328"/>
                        <a:pt x="136" y="357"/>
                        <a:pt x="145" y="382"/>
                      </a:cubicBezTo>
                      <a:cubicBezTo>
                        <a:pt x="155" y="407"/>
                        <a:pt x="168" y="428"/>
                        <a:pt x="185" y="445"/>
                      </a:cubicBezTo>
                      <a:cubicBezTo>
                        <a:pt x="202" y="462"/>
                        <a:pt x="223" y="475"/>
                        <a:pt x="247" y="483"/>
                      </a:cubicBezTo>
                      <a:cubicBezTo>
                        <a:pt x="271" y="492"/>
                        <a:pt x="297" y="496"/>
                        <a:pt x="326" y="496"/>
                      </a:cubicBezTo>
                      <a:cubicBezTo>
                        <a:pt x="340" y="496"/>
                        <a:pt x="354" y="495"/>
                        <a:pt x="368" y="492"/>
                      </a:cubicBezTo>
                      <a:cubicBezTo>
                        <a:pt x="382" y="489"/>
                        <a:pt x="395" y="484"/>
                        <a:pt x="407" y="478"/>
                      </a:cubicBezTo>
                      <a:lnTo>
                        <a:pt x="407" y="345"/>
                      </a:lnTo>
                      <a:lnTo>
                        <a:pt x="289" y="345"/>
                      </a:lnTo>
                      <a:cubicBezTo>
                        <a:pt x="283" y="345"/>
                        <a:pt x="278" y="342"/>
                        <a:pt x="275" y="335"/>
                      </a:cubicBezTo>
                      <a:cubicBezTo>
                        <a:pt x="272" y="329"/>
                        <a:pt x="270" y="317"/>
                        <a:pt x="270" y="301"/>
                      </a:cubicBezTo>
                      <a:cubicBezTo>
                        <a:pt x="270" y="293"/>
                        <a:pt x="271" y="286"/>
                        <a:pt x="271" y="281"/>
                      </a:cubicBezTo>
                      <a:cubicBezTo>
                        <a:pt x="272" y="275"/>
                        <a:pt x="273" y="270"/>
                        <a:pt x="275" y="267"/>
                      </a:cubicBezTo>
                      <a:cubicBezTo>
                        <a:pt x="277" y="264"/>
                        <a:pt x="279" y="261"/>
                        <a:pt x="281" y="260"/>
                      </a:cubicBezTo>
                      <a:cubicBezTo>
                        <a:pt x="283" y="258"/>
                        <a:pt x="286" y="257"/>
                        <a:pt x="289" y="257"/>
                      </a:cubicBezTo>
                      <a:lnTo>
                        <a:pt x="500" y="257"/>
                      </a:lnTo>
                      <a:cubicBezTo>
                        <a:pt x="505" y="257"/>
                        <a:pt x="510" y="258"/>
                        <a:pt x="514" y="260"/>
                      </a:cubicBezTo>
                      <a:cubicBezTo>
                        <a:pt x="518" y="261"/>
                        <a:pt x="521" y="264"/>
                        <a:pt x="524" y="267"/>
                      </a:cubicBezTo>
                      <a:cubicBezTo>
                        <a:pt x="527" y="270"/>
                        <a:pt x="530" y="274"/>
                        <a:pt x="531" y="279"/>
                      </a:cubicBezTo>
                      <a:cubicBezTo>
                        <a:pt x="533" y="283"/>
                        <a:pt x="534" y="288"/>
                        <a:pt x="534" y="294"/>
                      </a:cubicBezTo>
                      <a:lnTo>
                        <a:pt x="534" y="523"/>
                      </a:lnTo>
                      <a:cubicBezTo>
                        <a:pt x="534" y="531"/>
                        <a:pt x="532" y="539"/>
                        <a:pt x="529" y="546"/>
                      </a:cubicBezTo>
                      <a:cubicBezTo>
                        <a:pt x="525" y="553"/>
                        <a:pt x="518" y="558"/>
                        <a:pt x="508" y="562"/>
                      </a:cubicBezTo>
                      <a:cubicBezTo>
                        <a:pt x="497" y="565"/>
                        <a:pt x="484" y="569"/>
                        <a:pt x="469" y="574"/>
                      </a:cubicBezTo>
                      <a:cubicBezTo>
                        <a:pt x="454" y="578"/>
                        <a:pt x="437" y="581"/>
                        <a:pt x="421" y="584"/>
                      </a:cubicBezTo>
                      <a:cubicBezTo>
                        <a:pt x="404" y="587"/>
                        <a:pt x="387" y="589"/>
                        <a:pt x="371" y="591"/>
                      </a:cubicBezTo>
                      <a:cubicBezTo>
                        <a:pt x="354" y="592"/>
                        <a:pt x="337" y="593"/>
                        <a:pt x="320" y="593"/>
                      </a:cubicBezTo>
                      <a:cubicBezTo>
                        <a:pt x="270" y="593"/>
                        <a:pt x="225" y="587"/>
                        <a:pt x="185" y="573"/>
                      </a:cubicBezTo>
                      <a:cubicBezTo>
                        <a:pt x="146" y="560"/>
                        <a:pt x="112" y="541"/>
                        <a:pt x="85" y="516"/>
                      </a:cubicBezTo>
                      <a:cubicBezTo>
                        <a:pt x="57" y="491"/>
                        <a:pt x="36" y="461"/>
                        <a:pt x="22" y="425"/>
                      </a:cubicBezTo>
                      <a:cubicBezTo>
                        <a:pt x="7" y="389"/>
                        <a:pt x="0" y="348"/>
                        <a:pt x="0" y="303"/>
                      </a:cubicBezTo>
                      <a:cubicBezTo>
                        <a:pt x="0" y="256"/>
                        <a:pt x="8" y="214"/>
                        <a:pt x="23" y="176"/>
                      </a:cubicBezTo>
                      <a:cubicBezTo>
                        <a:pt x="39" y="139"/>
                        <a:pt x="61" y="107"/>
                        <a:pt x="89" y="81"/>
                      </a:cubicBezTo>
                      <a:cubicBezTo>
                        <a:pt x="118" y="55"/>
                        <a:pt x="152" y="35"/>
                        <a:pt x="192" y="21"/>
                      </a:cubicBezTo>
                      <a:cubicBezTo>
                        <a:pt x="232" y="7"/>
                        <a:pt x="277" y="0"/>
                        <a:pt x="326" y="0"/>
                      </a:cubicBezTo>
                      <a:cubicBezTo>
                        <a:pt x="353" y="0"/>
                        <a:pt x="378" y="2"/>
                        <a:pt x="400" y="5"/>
                      </a:cubicBezTo>
                      <a:cubicBezTo>
                        <a:pt x="423" y="9"/>
                        <a:pt x="442" y="13"/>
                        <a:pt x="459" y="18"/>
                      </a:cubicBezTo>
                      <a:cubicBezTo>
                        <a:pt x="475" y="22"/>
                        <a:pt x="489" y="28"/>
                        <a:pt x="500" y="33"/>
                      </a:cubicBezTo>
                      <a:cubicBezTo>
                        <a:pt x="511" y="39"/>
                        <a:pt x="519" y="44"/>
                        <a:pt x="523" y="48"/>
                      </a:cubicBezTo>
                      <a:cubicBezTo>
                        <a:pt x="527" y="52"/>
                        <a:pt x="530" y="58"/>
                        <a:pt x="532" y="65"/>
                      </a:cubicBezTo>
                      <a:cubicBezTo>
                        <a:pt x="534" y="73"/>
                        <a:pt x="535" y="84"/>
                        <a:pt x="535" y="9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4" name="Freeform 31"/>
                <p:cNvSpPr>
                  <a:spLocks noEditPoints="1"/>
                </p:cNvSpPr>
                <p:nvPr/>
              </p:nvSpPr>
              <p:spPr bwMode="auto">
                <a:xfrm>
                  <a:off x="9010333" y="3676972"/>
                  <a:ext cx="249238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2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2 w 593"/>
                    <a:gd name="T19" fmla="*/ 379 h 594"/>
                    <a:gd name="T20" fmla="*/ 168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4 w 593"/>
                    <a:gd name="T37" fmla="*/ 418 h 594"/>
                    <a:gd name="T38" fmla="*/ 516 w 593"/>
                    <a:gd name="T39" fmla="*/ 513 h 594"/>
                    <a:gd name="T40" fmla="*/ 422 w 593"/>
                    <a:gd name="T41" fmla="*/ 573 h 594"/>
                    <a:gd name="T42" fmla="*/ 291 w 593"/>
                    <a:gd name="T43" fmla="*/ 594 h 594"/>
                    <a:gd name="T44" fmla="*/ 164 w 593"/>
                    <a:gd name="T45" fmla="*/ 576 h 594"/>
                    <a:gd name="T46" fmla="*/ 73 w 593"/>
                    <a:gd name="T47" fmla="*/ 523 h 594"/>
                    <a:gd name="T48" fmla="*/ 19 w 593"/>
                    <a:gd name="T49" fmla="*/ 431 h 594"/>
                    <a:gd name="T50" fmla="*/ 0 w 593"/>
                    <a:gd name="T51" fmla="*/ 300 h 594"/>
                    <a:gd name="T52" fmla="*/ 20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3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2" y="214"/>
                      </a:cubicBezTo>
                      <a:cubicBezTo>
                        <a:pt x="447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7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2" y="379"/>
                      </a:cubicBezTo>
                      <a:cubicBezTo>
                        <a:pt x="147" y="404"/>
                        <a:pt x="156" y="425"/>
                        <a:pt x="168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8" y="493"/>
                        <a:pt x="264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7" y="380"/>
                        <a:pt x="574" y="418"/>
                      </a:cubicBezTo>
                      <a:cubicBezTo>
                        <a:pt x="561" y="455"/>
                        <a:pt x="542" y="487"/>
                        <a:pt x="516" y="513"/>
                      </a:cubicBezTo>
                      <a:cubicBezTo>
                        <a:pt x="491" y="539"/>
                        <a:pt x="459" y="559"/>
                        <a:pt x="422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4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9" y="499"/>
                        <a:pt x="31" y="468"/>
                        <a:pt x="19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20" y="175"/>
                      </a:cubicBezTo>
                      <a:cubicBezTo>
                        <a:pt x="33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3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5" y="28"/>
                        <a:pt x="495" y="46"/>
                        <a:pt x="519" y="70"/>
                      </a:cubicBezTo>
                      <a:cubicBezTo>
                        <a:pt x="544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5" name="Freeform 32"/>
                <p:cNvSpPr>
                  <a:spLocks/>
                </p:cNvSpPr>
                <p:nvPr/>
              </p:nvSpPr>
              <p:spPr bwMode="auto">
                <a:xfrm>
                  <a:off x="8240395" y="4042097"/>
                  <a:ext cx="69850" cy="90488"/>
                </a:xfrm>
                <a:custGeom>
                  <a:avLst/>
                  <a:gdLst>
                    <a:gd name="T0" fmla="*/ 167 w 167"/>
                    <a:gd name="T1" fmla="*/ 184 h 216"/>
                    <a:gd name="T2" fmla="*/ 167 w 167"/>
                    <a:gd name="T3" fmla="*/ 188 h 216"/>
                    <a:gd name="T4" fmla="*/ 166 w 167"/>
                    <a:gd name="T5" fmla="*/ 192 h 216"/>
                    <a:gd name="T6" fmla="*/ 165 w 167"/>
                    <a:gd name="T7" fmla="*/ 194 h 216"/>
                    <a:gd name="T8" fmla="*/ 162 w 167"/>
                    <a:gd name="T9" fmla="*/ 197 h 216"/>
                    <a:gd name="T10" fmla="*/ 155 w 167"/>
                    <a:gd name="T11" fmla="*/ 202 h 216"/>
                    <a:gd name="T12" fmla="*/ 141 w 167"/>
                    <a:gd name="T13" fmla="*/ 209 h 216"/>
                    <a:gd name="T14" fmla="*/ 121 w 167"/>
                    <a:gd name="T15" fmla="*/ 214 h 216"/>
                    <a:gd name="T16" fmla="*/ 97 w 167"/>
                    <a:gd name="T17" fmla="*/ 216 h 216"/>
                    <a:gd name="T18" fmla="*/ 57 w 167"/>
                    <a:gd name="T19" fmla="*/ 209 h 216"/>
                    <a:gd name="T20" fmla="*/ 26 w 167"/>
                    <a:gd name="T21" fmla="*/ 189 h 216"/>
                    <a:gd name="T22" fmla="*/ 7 w 167"/>
                    <a:gd name="T23" fmla="*/ 156 h 216"/>
                    <a:gd name="T24" fmla="*/ 0 w 167"/>
                    <a:gd name="T25" fmla="*/ 111 h 216"/>
                    <a:gd name="T26" fmla="*/ 7 w 167"/>
                    <a:gd name="T27" fmla="*/ 64 h 216"/>
                    <a:gd name="T28" fmla="*/ 28 w 167"/>
                    <a:gd name="T29" fmla="*/ 29 h 216"/>
                    <a:gd name="T30" fmla="*/ 60 w 167"/>
                    <a:gd name="T31" fmla="*/ 8 h 216"/>
                    <a:gd name="T32" fmla="*/ 101 w 167"/>
                    <a:gd name="T33" fmla="*/ 0 h 216"/>
                    <a:gd name="T34" fmla="*/ 120 w 167"/>
                    <a:gd name="T35" fmla="*/ 2 h 216"/>
                    <a:gd name="T36" fmla="*/ 138 w 167"/>
                    <a:gd name="T37" fmla="*/ 6 h 216"/>
                    <a:gd name="T38" fmla="*/ 152 w 167"/>
                    <a:gd name="T39" fmla="*/ 12 h 216"/>
                    <a:gd name="T40" fmla="*/ 161 w 167"/>
                    <a:gd name="T41" fmla="*/ 18 h 216"/>
                    <a:gd name="T42" fmla="*/ 164 w 167"/>
                    <a:gd name="T43" fmla="*/ 21 h 216"/>
                    <a:gd name="T44" fmla="*/ 165 w 167"/>
                    <a:gd name="T45" fmla="*/ 24 h 216"/>
                    <a:gd name="T46" fmla="*/ 166 w 167"/>
                    <a:gd name="T47" fmla="*/ 27 h 216"/>
                    <a:gd name="T48" fmla="*/ 166 w 167"/>
                    <a:gd name="T49" fmla="*/ 33 h 216"/>
                    <a:gd name="T50" fmla="*/ 166 w 167"/>
                    <a:gd name="T51" fmla="*/ 38 h 216"/>
                    <a:gd name="T52" fmla="*/ 164 w 167"/>
                    <a:gd name="T53" fmla="*/ 42 h 216"/>
                    <a:gd name="T54" fmla="*/ 163 w 167"/>
                    <a:gd name="T55" fmla="*/ 44 h 216"/>
                    <a:gd name="T56" fmla="*/ 160 w 167"/>
                    <a:gd name="T57" fmla="*/ 45 h 216"/>
                    <a:gd name="T58" fmla="*/ 153 w 167"/>
                    <a:gd name="T59" fmla="*/ 42 h 216"/>
                    <a:gd name="T60" fmla="*/ 142 w 167"/>
                    <a:gd name="T61" fmla="*/ 35 h 216"/>
                    <a:gd name="T62" fmla="*/ 125 w 167"/>
                    <a:gd name="T63" fmla="*/ 28 h 216"/>
                    <a:gd name="T64" fmla="*/ 100 w 167"/>
                    <a:gd name="T65" fmla="*/ 25 h 216"/>
                    <a:gd name="T66" fmla="*/ 73 w 167"/>
                    <a:gd name="T67" fmla="*/ 30 h 216"/>
                    <a:gd name="T68" fmla="*/ 51 w 167"/>
                    <a:gd name="T69" fmla="*/ 47 h 216"/>
                    <a:gd name="T70" fmla="*/ 37 w 167"/>
                    <a:gd name="T71" fmla="*/ 73 h 216"/>
                    <a:gd name="T72" fmla="*/ 32 w 167"/>
                    <a:gd name="T73" fmla="*/ 109 h 216"/>
                    <a:gd name="T74" fmla="*/ 37 w 167"/>
                    <a:gd name="T75" fmla="*/ 145 h 216"/>
                    <a:gd name="T76" fmla="*/ 51 w 167"/>
                    <a:gd name="T77" fmla="*/ 170 h 216"/>
                    <a:gd name="T78" fmla="*/ 72 w 167"/>
                    <a:gd name="T79" fmla="*/ 186 h 216"/>
                    <a:gd name="T80" fmla="*/ 101 w 167"/>
                    <a:gd name="T81" fmla="*/ 191 h 216"/>
                    <a:gd name="T82" fmla="*/ 125 w 167"/>
                    <a:gd name="T83" fmla="*/ 188 h 216"/>
                    <a:gd name="T84" fmla="*/ 143 w 167"/>
                    <a:gd name="T85" fmla="*/ 181 h 216"/>
                    <a:gd name="T86" fmla="*/ 155 w 167"/>
                    <a:gd name="T87" fmla="*/ 174 h 216"/>
                    <a:gd name="T88" fmla="*/ 162 w 167"/>
                    <a:gd name="T89" fmla="*/ 171 h 216"/>
                    <a:gd name="T90" fmla="*/ 164 w 167"/>
                    <a:gd name="T91" fmla="*/ 172 h 216"/>
                    <a:gd name="T92" fmla="*/ 166 w 167"/>
                    <a:gd name="T93" fmla="*/ 174 h 216"/>
                    <a:gd name="T94" fmla="*/ 167 w 167"/>
                    <a:gd name="T95" fmla="*/ 177 h 216"/>
                    <a:gd name="T96" fmla="*/ 167 w 167"/>
                    <a:gd name="T97" fmla="*/ 184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7" h="216">
                      <a:moveTo>
                        <a:pt x="167" y="184"/>
                      </a:moveTo>
                      <a:cubicBezTo>
                        <a:pt x="167" y="185"/>
                        <a:pt x="167" y="187"/>
                        <a:pt x="167" y="188"/>
                      </a:cubicBezTo>
                      <a:cubicBezTo>
                        <a:pt x="166" y="190"/>
                        <a:pt x="166" y="191"/>
                        <a:pt x="166" y="192"/>
                      </a:cubicBezTo>
                      <a:cubicBezTo>
                        <a:pt x="166" y="193"/>
                        <a:pt x="165" y="194"/>
                        <a:pt x="165" y="194"/>
                      </a:cubicBezTo>
                      <a:cubicBezTo>
                        <a:pt x="164" y="195"/>
                        <a:pt x="164" y="196"/>
                        <a:pt x="162" y="197"/>
                      </a:cubicBezTo>
                      <a:cubicBezTo>
                        <a:pt x="161" y="198"/>
                        <a:pt x="159" y="200"/>
                        <a:pt x="155" y="202"/>
                      </a:cubicBezTo>
                      <a:cubicBezTo>
                        <a:pt x="151" y="204"/>
                        <a:pt x="146" y="206"/>
                        <a:pt x="141" y="209"/>
                      </a:cubicBezTo>
                      <a:cubicBezTo>
                        <a:pt x="135" y="211"/>
                        <a:pt x="129" y="212"/>
                        <a:pt x="121" y="214"/>
                      </a:cubicBezTo>
                      <a:cubicBezTo>
                        <a:pt x="114" y="215"/>
                        <a:pt x="106" y="216"/>
                        <a:pt x="97" y="216"/>
                      </a:cubicBezTo>
                      <a:cubicBezTo>
                        <a:pt x="83" y="216"/>
                        <a:pt x="69" y="214"/>
                        <a:pt x="57" y="209"/>
                      </a:cubicBezTo>
                      <a:cubicBezTo>
                        <a:pt x="45" y="205"/>
                        <a:pt x="35" y="198"/>
                        <a:pt x="26" y="189"/>
                      </a:cubicBezTo>
                      <a:cubicBezTo>
                        <a:pt x="18" y="180"/>
                        <a:pt x="11" y="169"/>
                        <a:pt x="7" y="156"/>
                      </a:cubicBezTo>
                      <a:cubicBezTo>
                        <a:pt x="2" y="143"/>
                        <a:pt x="0" y="128"/>
                        <a:pt x="0" y="111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2" y="50"/>
                        <a:pt x="19" y="39"/>
                        <a:pt x="28" y="29"/>
                      </a:cubicBezTo>
                      <a:cubicBezTo>
                        <a:pt x="37" y="20"/>
                        <a:pt x="47" y="13"/>
                        <a:pt x="60" y="8"/>
                      </a:cubicBezTo>
                      <a:cubicBezTo>
                        <a:pt x="72" y="3"/>
                        <a:pt x="86" y="0"/>
                        <a:pt x="101" y="0"/>
                      </a:cubicBezTo>
                      <a:cubicBezTo>
                        <a:pt x="108" y="0"/>
                        <a:pt x="114" y="1"/>
                        <a:pt x="120" y="2"/>
                      </a:cubicBezTo>
                      <a:cubicBezTo>
                        <a:pt x="127" y="3"/>
                        <a:pt x="132" y="4"/>
                        <a:pt x="138" y="6"/>
                      </a:cubicBezTo>
                      <a:cubicBezTo>
                        <a:pt x="143" y="8"/>
                        <a:pt x="148" y="10"/>
                        <a:pt x="152" y="12"/>
                      </a:cubicBezTo>
                      <a:cubicBezTo>
                        <a:pt x="156" y="14"/>
                        <a:pt x="159" y="16"/>
                        <a:pt x="161" y="18"/>
                      </a:cubicBezTo>
                      <a:cubicBezTo>
                        <a:pt x="162" y="19"/>
                        <a:pt x="163" y="20"/>
                        <a:pt x="164" y="21"/>
                      </a:cubicBezTo>
                      <a:cubicBezTo>
                        <a:pt x="164" y="22"/>
                        <a:pt x="165" y="23"/>
                        <a:pt x="165" y="24"/>
                      </a:cubicBezTo>
                      <a:cubicBezTo>
                        <a:pt x="165" y="25"/>
                        <a:pt x="165" y="26"/>
                        <a:pt x="166" y="27"/>
                      </a:cubicBezTo>
                      <a:cubicBezTo>
                        <a:pt x="166" y="29"/>
                        <a:pt x="166" y="31"/>
                        <a:pt x="166" y="33"/>
                      </a:cubicBezTo>
                      <a:cubicBezTo>
                        <a:pt x="166" y="35"/>
                        <a:pt x="166" y="37"/>
                        <a:pt x="166" y="38"/>
                      </a:cubicBezTo>
                      <a:cubicBezTo>
                        <a:pt x="165" y="40"/>
                        <a:pt x="165" y="41"/>
                        <a:pt x="164" y="42"/>
                      </a:cubicBezTo>
                      <a:cubicBezTo>
                        <a:pt x="164" y="43"/>
                        <a:pt x="163" y="44"/>
                        <a:pt x="163" y="44"/>
                      </a:cubicBezTo>
                      <a:cubicBezTo>
                        <a:pt x="162" y="45"/>
                        <a:pt x="161" y="45"/>
                        <a:pt x="160" y="45"/>
                      </a:cubicBezTo>
                      <a:cubicBezTo>
                        <a:pt x="159" y="45"/>
                        <a:pt x="156" y="44"/>
                        <a:pt x="153" y="42"/>
                      </a:cubicBezTo>
                      <a:cubicBezTo>
                        <a:pt x="150" y="40"/>
                        <a:pt x="147" y="37"/>
                        <a:pt x="142" y="35"/>
                      </a:cubicBezTo>
                      <a:cubicBezTo>
                        <a:pt x="137" y="32"/>
                        <a:pt x="131" y="30"/>
                        <a:pt x="125" y="28"/>
                      </a:cubicBezTo>
                      <a:cubicBezTo>
                        <a:pt x="118" y="26"/>
                        <a:pt x="110" y="25"/>
                        <a:pt x="100" y="25"/>
                      </a:cubicBezTo>
                      <a:cubicBezTo>
                        <a:pt x="90" y="25"/>
                        <a:pt x="81" y="26"/>
                        <a:pt x="73" y="30"/>
                      </a:cubicBezTo>
                      <a:cubicBezTo>
                        <a:pt x="64" y="34"/>
                        <a:pt x="57" y="39"/>
                        <a:pt x="51" y="47"/>
                      </a:cubicBezTo>
                      <a:cubicBezTo>
                        <a:pt x="45" y="54"/>
                        <a:pt x="40" y="63"/>
                        <a:pt x="37" y="73"/>
                      </a:cubicBezTo>
                      <a:cubicBezTo>
                        <a:pt x="34" y="84"/>
                        <a:pt x="32" y="96"/>
                        <a:pt x="32" y="109"/>
                      </a:cubicBezTo>
                      <a:cubicBezTo>
                        <a:pt x="32" y="123"/>
                        <a:pt x="34" y="134"/>
                        <a:pt x="37" y="145"/>
                      </a:cubicBezTo>
                      <a:cubicBezTo>
                        <a:pt x="40" y="155"/>
                        <a:pt x="45" y="164"/>
                        <a:pt x="51" y="170"/>
                      </a:cubicBezTo>
                      <a:cubicBezTo>
                        <a:pt x="56" y="177"/>
                        <a:pt x="64" y="183"/>
                        <a:pt x="72" y="186"/>
                      </a:cubicBezTo>
                      <a:cubicBezTo>
                        <a:pt x="81" y="190"/>
                        <a:pt x="91" y="191"/>
                        <a:pt x="101" y="191"/>
                      </a:cubicBezTo>
                      <a:cubicBezTo>
                        <a:pt x="111" y="191"/>
                        <a:pt x="119" y="190"/>
                        <a:pt x="125" y="188"/>
                      </a:cubicBezTo>
                      <a:cubicBezTo>
                        <a:pt x="132" y="186"/>
                        <a:pt x="138" y="184"/>
                        <a:pt x="143" y="181"/>
                      </a:cubicBezTo>
                      <a:cubicBezTo>
                        <a:pt x="148" y="179"/>
                        <a:pt x="152" y="176"/>
                        <a:pt x="155" y="174"/>
                      </a:cubicBezTo>
                      <a:cubicBezTo>
                        <a:pt x="158" y="172"/>
                        <a:pt x="160" y="171"/>
                        <a:pt x="162" y="171"/>
                      </a:cubicBezTo>
                      <a:cubicBezTo>
                        <a:pt x="163" y="171"/>
                        <a:pt x="164" y="171"/>
                        <a:pt x="164" y="172"/>
                      </a:cubicBezTo>
                      <a:cubicBezTo>
                        <a:pt x="165" y="172"/>
                        <a:pt x="165" y="173"/>
                        <a:pt x="166" y="174"/>
                      </a:cubicBezTo>
                      <a:cubicBezTo>
                        <a:pt x="166" y="175"/>
                        <a:pt x="166" y="176"/>
                        <a:pt x="167" y="177"/>
                      </a:cubicBezTo>
                      <a:cubicBezTo>
                        <a:pt x="167" y="179"/>
                        <a:pt x="167" y="181"/>
                        <a:pt x="167" y="18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6" name="Freeform 33"/>
                <p:cNvSpPr>
                  <a:spLocks noEditPoints="1"/>
                </p:cNvSpPr>
                <p:nvPr/>
              </p:nvSpPr>
              <p:spPr bwMode="auto">
                <a:xfrm>
                  <a:off x="8384858" y="4042097"/>
                  <a:ext cx="85725" cy="90488"/>
                </a:xfrm>
                <a:custGeom>
                  <a:avLst/>
                  <a:gdLst>
                    <a:gd name="T0" fmla="*/ 173 w 206"/>
                    <a:gd name="T1" fmla="*/ 108 h 217"/>
                    <a:gd name="T2" fmla="*/ 170 w 206"/>
                    <a:gd name="T3" fmla="*/ 74 h 217"/>
                    <a:gd name="T4" fmla="*/ 158 w 206"/>
                    <a:gd name="T5" fmla="*/ 48 h 217"/>
                    <a:gd name="T6" fmla="*/ 137 w 206"/>
                    <a:gd name="T7" fmla="*/ 30 h 217"/>
                    <a:gd name="T8" fmla="*/ 103 w 206"/>
                    <a:gd name="T9" fmla="*/ 24 h 217"/>
                    <a:gd name="T10" fmla="*/ 70 w 206"/>
                    <a:gd name="T11" fmla="*/ 30 h 217"/>
                    <a:gd name="T12" fmla="*/ 48 w 206"/>
                    <a:gd name="T13" fmla="*/ 49 h 217"/>
                    <a:gd name="T14" fmla="*/ 36 w 206"/>
                    <a:gd name="T15" fmla="*/ 75 h 217"/>
                    <a:gd name="T16" fmla="*/ 32 w 206"/>
                    <a:gd name="T17" fmla="*/ 107 h 217"/>
                    <a:gd name="T18" fmla="*/ 36 w 206"/>
                    <a:gd name="T19" fmla="*/ 141 h 217"/>
                    <a:gd name="T20" fmla="*/ 47 w 206"/>
                    <a:gd name="T21" fmla="*/ 168 h 217"/>
                    <a:gd name="T22" fmla="*/ 69 w 206"/>
                    <a:gd name="T23" fmla="*/ 186 h 217"/>
                    <a:gd name="T24" fmla="*/ 102 w 206"/>
                    <a:gd name="T25" fmla="*/ 192 h 217"/>
                    <a:gd name="T26" fmla="*/ 136 w 206"/>
                    <a:gd name="T27" fmla="*/ 185 h 217"/>
                    <a:gd name="T28" fmla="*/ 158 w 206"/>
                    <a:gd name="T29" fmla="*/ 167 h 217"/>
                    <a:gd name="T30" fmla="*/ 170 w 206"/>
                    <a:gd name="T31" fmla="*/ 140 h 217"/>
                    <a:gd name="T32" fmla="*/ 173 w 206"/>
                    <a:gd name="T33" fmla="*/ 108 h 217"/>
                    <a:gd name="T34" fmla="*/ 206 w 206"/>
                    <a:gd name="T35" fmla="*/ 106 h 217"/>
                    <a:gd name="T36" fmla="*/ 199 w 206"/>
                    <a:gd name="T37" fmla="*/ 152 h 217"/>
                    <a:gd name="T38" fmla="*/ 180 w 206"/>
                    <a:gd name="T39" fmla="*/ 187 h 217"/>
                    <a:gd name="T40" fmla="*/ 147 w 206"/>
                    <a:gd name="T41" fmla="*/ 209 h 217"/>
                    <a:gd name="T42" fmla="*/ 101 w 206"/>
                    <a:gd name="T43" fmla="*/ 217 h 217"/>
                    <a:gd name="T44" fmla="*/ 56 w 206"/>
                    <a:gd name="T45" fmla="*/ 210 h 217"/>
                    <a:gd name="T46" fmla="*/ 25 w 206"/>
                    <a:gd name="T47" fmla="*/ 189 h 217"/>
                    <a:gd name="T48" fmla="*/ 6 w 206"/>
                    <a:gd name="T49" fmla="*/ 155 h 217"/>
                    <a:gd name="T50" fmla="*/ 0 w 206"/>
                    <a:gd name="T51" fmla="*/ 109 h 217"/>
                    <a:gd name="T52" fmla="*/ 7 w 206"/>
                    <a:gd name="T53" fmla="*/ 64 h 217"/>
                    <a:gd name="T54" fmla="*/ 26 w 206"/>
                    <a:gd name="T55" fmla="*/ 29 h 217"/>
                    <a:gd name="T56" fmla="*/ 59 w 206"/>
                    <a:gd name="T57" fmla="*/ 7 h 217"/>
                    <a:gd name="T58" fmla="*/ 105 w 206"/>
                    <a:gd name="T59" fmla="*/ 0 h 217"/>
                    <a:gd name="T60" fmla="*/ 150 w 206"/>
                    <a:gd name="T61" fmla="*/ 7 h 217"/>
                    <a:gd name="T62" fmla="*/ 181 w 206"/>
                    <a:gd name="T63" fmla="*/ 27 h 217"/>
                    <a:gd name="T64" fmla="*/ 200 w 206"/>
                    <a:gd name="T65" fmla="*/ 60 h 217"/>
                    <a:gd name="T66" fmla="*/ 206 w 206"/>
                    <a:gd name="T67" fmla="*/ 106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6" h="217">
                      <a:moveTo>
                        <a:pt x="173" y="108"/>
                      </a:moveTo>
                      <a:cubicBezTo>
                        <a:pt x="173" y="96"/>
                        <a:pt x="172" y="85"/>
                        <a:pt x="170" y="74"/>
                      </a:cubicBezTo>
                      <a:cubicBezTo>
                        <a:pt x="168" y="64"/>
                        <a:pt x="164" y="55"/>
                        <a:pt x="158" y="48"/>
                      </a:cubicBezTo>
                      <a:cubicBezTo>
                        <a:pt x="153" y="40"/>
                        <a:pt x="146" y="34"/>
                        <a:pt x="137" y="30"/>
                      </a:cubicBezTo>
                      <a:cubicBezTo>
                        <a:pt x="128" y="26"/>
                        <a:pt x="117" y="24"/>
                        <a:pt x="103" y="24"/>
                      </a:cubicBezTo>
                      <a:cubicBezTo>
                        <a:pt x="90" y="24"/>
                        <a:pt x="79" y="26"/>
                        <a:pt x="70" y="30"/>
                      </a:cubicBezTo>
                      <a:cubicBezTo>
                        <a:pt x="61" y="35"/>
                        <a:pt x="54" y="41"/>
                        <a:pt x="48" y="49"/>
                      </a:cubicBezTo>
                      <a:cubicBezTo>
                        <a:pt x="43" y="56"/>
                        <a:pt x="38" y="65"/>
                        <a:pt x="36" y="75"/>
                      </a:cubicBezTo>
                      <a:cubicBezTo>
                        <a:pt x="34" y="85"/>
                        <a:pt x="32" y="96"/>
                        <a:pt x="32" y="107"/>
                      </a:cubicBezTo>
                      <a:cubicBezTo>
                        <a:pt x="32" y="120"/>
                        <a:pt x="34" y="131"/>
                        <a:pt x="36" y="141"/>
                      </a:cubicBezTo>
                      <a:cubicBezTo>
                        <a:pt x="38" y="152"/>
                        <a:pt x="42" y="161"/>
                        <a:pt x="47" y="168"/>
                      </a:cubicBezTo>
                      <a:cubicBezTo>
                        <a:pt x="52" y="176"/>
                        <a:pt x="60" y="182"/>
                        <a:pt x="69" y="186"/>
                      </a:cubicBezTo>
                      <a:cubicBezTo>
                        <a:pt x="77" y="190"/>
                        <a:pt x="89" y="192"/>
                        <a:pt x="102" y="192"/>
                      </a:cubicBezTo>
                      <a:cubicBezTo>
                        <a:pt x="116" y="192"/>
                        <a:pt x="127" y="190"/>
                        <a:pt x="136" y="185"/>
                      </a:cubicBezTo>
                      <a:cubicBezTo>
                        <a:pt x="145" y="181"/>
                        <a:pt x="152" y="175"/>
                        <a:pt x="158" y="167"/>
                      </a:cubicBezTo>
                      <a:cubicBezTo>
                        <a:pt x="164" y="159"/>
                        <a:pt x="167" y="150"/>
                        <a:pt x="170" y="140"/>
                      </a:cubicBezTo>
                      <a:cubicBezTo>
                        <a:pt x="172" y="130"/>
                        <a:pt x="173" y="119"/>
                        <a:pt x="173" y="108"/>
                      </a:cubicBezTo>
                      <a:close/>
                      <a:moveTo>
                        <a:pt x="206" y="106"/>
                      </a:moveTo>
                      <a:cubicBezTo>
                        <a:pt x="206" y="123"/>
                        <a:pt x="204" y="138"/>
                        <a:pt x="199" y="152"/>
                      </a:cubicBezTo>
                      <a:cubicBezTo>
                        <a:pt x="195" y="165"/>
                        <a:pt x="188" y="177"/>
                        <a:pt x="180" y="187"/>
                      </a:cubicBezTo>
                      <a:cubicBezTo>
                        <a:pt x="171" y="196"/>
                        <a:pt x="160" y="204"/>
                        <a:pt x="147" y="209"/>
                      </a:cubicBezTo>
                      <a:cubicBezTo>
                        <a:pt x="134" y="214"/>
                        <a:pt x="118" y="217"/>
                        <a:pt x="101" y="217"/>
                      </a:cubicBezTo>
                      <a:cubicBezTo>
                        <a:pt x="83" y="217"/>
                        <a:pt x="68" y="214"/>
                        <a:pt x="56" y="210"/>
                      </a:cubicBezTo>
                      <a:cubicBezTo>
                        <a:pt x="43" y="205"/>
                        <a:pt x="33" y="198"/>
                        <a:pt x="25" y="189"/>
                      </a:cubicBezTo>
                      <a:cubicBezTo>
                        <a:pt x="16" y="180"/>
                        <a:pt x="10" y="169"/>
                        <a:pt x="6" y="155"/>
                      </a:cubicBezTo>
                      <a:cubicBezTo>
                        <a:pt x="2" y="142"/>
                        <a:pt x="0" y="127"/>
                        <a:pt x="0" y="109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1" y="50"/>
                        <a:pt x="18" y="39"/>
                        <a:pt x="26" y="29"/>
                      </a:cubicBezTo>
                      <a:cubicBezTo>
                        <a:pt x="35" y="20"/>
                        <a:pt x="46" y="13"/>
                        <a:pt x="59" y="7"/>
                      </a:cubicBezTo>
                      <a:cubicBezTo>
                        <a:pt x="72" y="2"/>
                        <a:pt x="88" y="0"/>
                        <a:pt x="105" y="0"/>
                      </a:cubicBezTo>
                      <a:cubicBezTo>
                        <a:pt x="122" y="0"/>
                        <a:pt x="137" y="2"/>
                        <a:pt x="150" y="7"/>
                      </a:cubicBezTo>
                      <a:cubicBezTo>
                        <a:pt x="162" y="11"/>
                        <a:pt x="173" y="18"/>
                        <a:pt x="181" y="27"/>
                      </a:cubicBezTo>
                      <a:cubicBezTo>
                        <a:pt x="189" y="36"/>
                        <a:pt x="196" y="47"/>
                        <a:pt x="200" y="60"/>
                      </a:cubicBezTo>
                      <a:cubicBezTo>
                        <a:pt x="204" y="73"/>
                        <a:pt x="206" y="89"/>
                        <a:pt x="206" y="10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7" name="Freeform 34"/>
                <p:cNvSpPr>
                  <a:spLocks/>
                </p:cNvSpPr>
                <p:nvPr/>
              </p:nvSpPr>
              <p:spPr bwMode="auto">
                <a:xfrm>
                  <a:off x="8554720" y="4042097"/>
                  <a:ext cx="104775" cy="88900"/>
                </a:xfrm>
                <a:custGeom>
                  <a:avLst/>
                  <a:gdLst>
                    <a:gd name="T0" fmla="*/ 250 w 250"/>
                    <a:gd name="T1" fmla="*/ 206 h 211"/>
                    <a:gd name="T2" fmla="*/ 249 w 250"/>
                    <a:gd name="T3" fmla="*/ 209 h 211"/>
                    <a:gd name="T4" fmla="*/ 247 w 250"/>
                    <a:gd name="T5" fmla="*/ 210 h 211"/>
                    <a:gd name="T6" fmla="*/ 242 w 250"/>
                    <a:gd name="T7" fmla="*/ 211 h 211"/>
                    <a:gd name="T8" fmla="*/ 235 w 250"/>
                    <a:gd name="T9" fmla="*/ 211 h 211"/>
                    <a:gd name="T10" fmla="*/ 228 w 250"/>
                    <a:gd name="T11" fmla="*/ 211 h 211"/>
                    <a:gd name="T12" fmla="*/ 223 w 250"/>
                    <a:gd name="T13" fmla="*/ 210 h 211"/>
                    <a:gd name="T14" fmla="*/ 220 w 250"/>
                    <a:gd name="T15" fmla="*/ 209 h 211"/>
                    <a:gd name="T16" fmla="*/ 220 w 250"/>
                    <a:gd name="T17" fmla="*/ 206 h 211"/>
                    <a:gd name="T18" fmla="*/ 220 w 250"/>
                    <a:gd name="T19" fmla="*/ 23 h 211"/>
                    <a:gd name="T20" fmla="*/ 219 w 250"/>
                    <a:gd name="T21" fmla="*/ 23 h 211"/>
                    <a:gd name="T22" fmla="*/ 138 w 250"/>
                    <a:gd name="T23" fmla="*/ 207 h 211"/>
                    <a:gd name="T24" fmla="*/ 137 w 250"/>
                    <a:gd name="T25" fmla="*/ 209 h 211"/>
                    <a:gd name="T26" fmla="*/ 134 w 250"/>
                    <a:gd name="T27" fmla="*/ 210 h 211"/>
                    <a:gd name="T28" fmla="*/ 129 w 250"/>
                    <a:gd name="T29" fmla="*/ 211 h 211"/>
                    <a:gd name="T30" fmla="*/ 123 w 250"/>
                    <a:gd name="T31" fmla="*/ 211 h 211"/>
                    <a:gd name="T32" fmla="*/ 117 w 250"/>
                    <a:gd name="T33" fmla="*/ 211 h 211"/>
                    <a:gd name="T34" fmla="*/ 112 w 250"/>
                    <a:gd name="T35" fmla="*/ 210 h 211"/>
                    <a:gd name="T36" fmla="*/ 110 w 250"/>
                    <a:gd name="T37" fmla="*/ 209 h 211"/>
                    <a:gd name="T38" fmla="*/ 108 w 250"/>
                    <a:gd name="T39" fmla="*/ 207 h 211"/>
                    <a:gd name="T40" fmla="*/ 31 w 250"/>
                    <a:gd name="T41" fmla="*/ 23 h 211"/>
                    <a:gd name="T42" fmla="*/ 31 w 250"/>
                    <a:gd name="T43" fmla="*/ 23 h 211"/>
                    <a:gd name="T44" fmla="*/ 31 w 250"/>
                    <a:gd name="T45" fmla="*/ 206 h 211"/>
                    <a:gd name="T46" fmla="*/ 30 w 250"/>
                    <a:gd name="T47" fmla="*/ 209 h 211"/>
                    <a:gd name="T48" fmla="*/ 27 w 250"/>
                    <a:gd name="T49" fmla="*/ 210 h 211"/>
                    <a:gd name="T50" fmla="*/ 23 w 250"/>
                    <a:gd name="T51" fmla="*/ 211 h 211"/>
                    <a:gd name="T52" fmla="*/ 15 w 250"/>
                    <a:gd name="T53" fmla="*/ 211 h 211"/>
                    <a:gd name="T54" fmla="*/ 8 w 250"/>
                    <a:gd name="T55" fmla="*/ 211 h 211"/>
                    <a:gd name="T56" fmla="*/ 3 w 250"/>
                    <a:gd name="T57" fmla="*/ 210 h 211"/>
                    <a:gd name="T58" fmla="*/ 1 w 250"/>
                    <a:gd name="T59" fmla="*/ 209 h 211"/>
                    <a:gd name="T60" fmla="*/ 0 w 250"/>
                    <a:gd name="T61" fmla="*/ 206 h 211"/>
                    <a:gd name="T62" fmla="*/ 0 w 250"/>
                    <a:gd name="T63" fmla="*/ 12 h 211"/>
                    <a:gd name="T64" fmla="*/ 4 w 250"/>
                    <a:gd name="T65" fmla="*/ 3 h 211"/>
                    <a:gd name="T66" fmla="*/ 13 w 250"/>
                    <a:gd name="T67" fmla="*/ 0 h 211"/>
                    <a:gd name="T68" fmla="*/ 32 w 250"/>
                    <a:gd name="T69" fmla="*/ 0 h 211"/>
                    <a:gd name="T70" fmla="*/ 42 w 250"/>
                    <a:gd name="T71" fmla="*/ 1 h 211"/>
                    <a:gd name="T72" fmla="*/ 49 w 250"/>
                    <a:gd name="T73" fmla="*/ 4 h 211"/>
                    <a:gd name="T74" fmla="*/ 55 w 250"/>
                    <a:gd name="T75" fmla="*/ 9 h 211"/>
                    <a:gd name="T76" fmla="*/ 59 w 250"/>
                    <a:gd name="T77" fmla="*/ 17 h 211"/>
                    <a:gd name="T78" fmla="*/ 124 w 250"/>
                    <a:gd name="T79" fmla="*/ 169 h 211"/>
                    <a:gd name="T80" fmla="*/ 125 w 250"/>
                    <a:gd name="T81" fmla="*/ 169 h 211"/>
                    <a:gd name="T82" fmla="*/ 194 w 250"/>
                    <a:gd name="T83" fmla="*/ 17 h 211"/>
                    <a:gd name="T84" fmla="*/ 198 w 250"/>
                    <a:gd name="T85" fmla="*/ 9 h 211"/>
                    <a:gd name="T86" fmla="*/ 203 w 250"/>
                    <a:gd name="T87" fmla="*/ 4 h 211"/>
                    <a:gd name="T88" fmla="*/ 209 w 250"/>
                    <a:gd name="T89" fmla="*/ 1 h 211"/>
                    <a:gd name="T90" fmla="*/ 217 w 250"/>
                    <a:gd name="T91" fmla="*/ 0 h 211"/>
                    <a:gd name="T92" fmla="*/ 237 w 250"/>
                    <a:gd name="T93" fmla="*/ 0 h 211"/>
                    <a:gd name="T94" fmla="*/ 242 w 250"/>
                    <a:gd name="T95" fmla="*/ 0 h 211"/>
                    <a:gd name="T96" fmla="*/ 246 w 250"/>
                    <a:gd name="T97" fmla="*/ 3 h 211"/>
                    <a:gd name="T98" fmla="*/ 249 w 250"/>
                    <a:gd name="T99" fmla="*/ 7 h 211"/>
                    <a:gd name="T100" fmla="*/ 250 w 250"/>
                    <a:gd name="T101" fmla="*/ 12 h 211"/>
                    <a:gd name="T102" fmla="*/ 250 w 250"/>
                    <a:gd name="T103" fmla="*/ 20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0" h="211">
                      <a:moveTo>
                        <a:pt x="250" y="206"/>
                      </a:moveTo>
                      <a:cubicBezTo>
                        <a:pt x="250" y="207"/>
                        <a:pt x="250" y="208"/>
                        <a:pt x="249" y="209"/>
                      </a:cubicBezTo>
                      <a:cubicBezTo>
                        <a:pt x="249" y="209"/>
                        <a:pt x="248" y="210"/>
                        <a:pt x="247" y="210"/>
                      </a:cubicBezTo>
                      <a:cubicBezTo>
                        <a:pt x="246" y="210"/>
                        <a:pt x="244" y="211"/>
                        <a:pt x="242" y="211"/>
                      </a:cubicBezTo>
                      <a:cubicBezTo>
                        <a:pt x="240" y="211"/>
                        <a:pt x="238" y="211"/>
                        <a:pt x="235" y="211"/>
                      </a:cubicBezTo>
                      <a:cubicBezTo>
                        <a:pt x="232" y="211"/>
                        <a:pt x="230" y="211"/>
                        <a:pt x="228" y="211"/>
                      </a:cubicBezTo>
                      <a:cubicBezTo>
                        <a:pt x="226" y="211"/>
                        <a:pt x="224" y="210"/>
                        <a:pt x="223" y="210"/>
                      </a:cubicBezTo>
                      <a:cubicBezTo>
                        <a:pt x="222" y="210"/>
                        <a:pt x="221" y="209"/>
                        <a:pt x="220" y="209"/>
                      </a:cubicBezTo>
                      <a:cubicBezTo>
                        <a:pt x="220" y="208"/>
                        <a:pt x="220" y="207"/>
                        <a:pt x="220" y="206"/>
                      </a:cubicBezTo>
                      <a:lnTo>
                        <a:pt x="220" y="23"/>
                      </a:lnTo>
                      <a:lnTo>
                        <a:pt x="219" y="23"/>
                      </a:lnTo>
                      <a:lnTo>
                        <a:pt x="138" y="207"/>
                      </a:lnTo>
                      <a:cubicBezTo>
                        <a:pt x="138" y="208"/>
                        <a:pt x="137" y="208"/>
                        <a:pt x="137" y="209"/>
                      </a:cubicBezTo>
                      <a:cubicBezTo>
                        <a:pt x="136" y="210"/>
                        <a:pt x="135" y="210"/>
                        <a:pt x="134" y="210"/>
                      </a:cubicBezTo>
                      <a:cubicBezTo>
                        <a:pt x="133" y="211"/>
                        <a:pt x="131" y="211"/>
                        <a:pt x="129" y="211"/>
                      </a:cubicBezTo>
                      <a:cubicBezTo>
                        <a:pt x="128" y="211"/>
                        <a:pt x="126" y="211"/>
                        <a:pt x="123" y="211"/>
                      </a:cubicBezTo>
                      <a:cubicBezTo>
                        <a:pt x="121" y="211"/>
                        <a:pt x="119" y="211"/>
                        <a:pt x="117" y="211"/>
                      </a:cubicBezTo>
                      <a:cubicBezTo>
                        <a:pt x="115" y="211"/>
                        <a:pt x="114" y="211"/>
                        <a:pt x="112" y="210"/>
                      </a:cubicBezTo>
                      <a:cubicBezTo>
                        <a:pt x="111" y="210"/>
                        <a:pt x="110" y="209"/>
                        <a:pt x="110" y="209"/>
                      </a:cubicBezTo>
                      <a:cubicBezTo>
                        <a:pt x="109" y="208"/>
                        <a:pt x="109" y="208"/>
                        <a:pt x="108" y="207"/>
                      </a:cubicBezTo>
                      <a:lnTo>
                        <a:pt x="31" y="23"/>
                      </a:lnTo>
                      <a:lnTo>
                        <a:pt x="31" y="23"/>
                      </a:lnTo>
                      <a:lnTo>
                        <a:pt x="31" y="206"/>
                      </a:lnTo>
                      <a:cubicBezTo>
                        <a:pt x="31" y="207"/>
                        <a:pt x="30" y="208"/>
                        <a:pt x="30" y="209"/>
                      </a:cubicBezTo>
                      <a:cubicBezTo>
                        <a:pt x="29" y="209"/>
                        <a:pt x="29" y="210"/>
                        <a:pt x="27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8" y="211"/>
                        <a:pt x="15" y="211"/>
                      </a:cubicBezTo>
                      <a:cubicBezTo>
                        <a:pt x="12" y="211"/>
                        <a:pt x="10" y="211"/>
                        <a:pt x="8" y="211"/>
                      </a:cubicBezTo>
                      <a:cubicBezTo>
                        <a:pt x="6" y="211"/>
                        <a:pt x="4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1"/>
                        <a:pt x="10" y="0"/>
                        <a:pt x="13" y="0"/>
                      </a:cubicBezTo>
                      <a:lnTo>
                        <a:pt x="32" y="0"/>
                      </a:lnTo>
                      <a:cubicBezTo>
                        <a:pt x="35" y="0"/>
                        <a:pt x="39" y="0"/>
                        <a:pt x="42" y="1"/>
                      </a:cubicBezTo>
                      <a:cubicBezTo>
                        <a:pt x="45" y="1"/>
                        <a:pt x="47" y="2"/>
                        <a:pt x="49" y="4"/>
                      </a:cubicBezTo>
                      <a:cubicBezTo>
                        <a:pt x="51" y="5"/>
                        <a:pt x="53" y="7"/>
                        <a:pt x="55" y="9"/>
                      </a:cubicBezTo>
                      <a:cubicBezTo>
                        <a:pt x="56" y="11"/>
                        <a:pt x="57" y="14"/>
                        <a:pt x="59" y="17"/>
                      </a:cubicBezTo>
                      <a:lnTo>
                        <a:pt x="124" y="169"/>
                      </a:lnTo>
                      <a:lnTo>
                        <a:pt x="125" y="169"/>
                      </a:lnTo>
                      <a:lnTo>
                        <a:pt x="194" y="17"/>
                      </a:lnTo>
                      <a:cubicBezTo>
                        <a:pt x="195" y="14"/>
                        <a:pt x="196" y="11"/>
                        <a:pt x="198" y="9"/>
                      </a:cubicBezTo>
                      <a:cubicBezTo>
                        <a:pt x="200" y="7"/>
                        <a:pt x="201" y="5"/>
                        <a:pt x="203" y="4"/>
                      </a:cubicBezTo>
                      <a:cubicBezTo>
                        <a:pt x="205" y="2"/>
                        <a:pt x="207" y="1"/>
                        <a:pt x="209" y="1"/>
                      </a:cubicBezTo>
                      <a:cubicBezTo>
                        <a:pt x="212" y="0"/>
                        <a:pt x="214" y="0"/>
                        <a:pt x="217" y="0"/>
                      </a:cubicBezTo>
                      <a:lnTo>
                        <a:pt x="237" y="0"/>
                      </a:lnTo>
                      <a:cubicBezTo>
                        <a:pt x="239" y="0"/>
                        <a:pt x="241" y="0"/>
                        <a:pt x="242" y="0"/>
                      </a:cubicBezTo>
                      <a:cubicBezTo>
                        <a:pt x="244" y="1"/>
                        <a:pt x="245" y="2"/>
                        <a:pt x="246" y="3"/>
                      </a:cubicBezTo>
                      <a:cubicBezTo>
                        <a:pt x="247" y="4"/>
                        <a:pt x="248" y="5"/>
                        <a:pt x="249" y="7"/>
                      </a:cubicBezTo>
                      <a:cubicBezTo>
                        <a:pt x="250" y="8"/>
                        <a:pt x="250" y="10"/>
                        <a:pt x="250" y="12"/>
                      </a:cubicBezTo>
                      <a:lnTo>
                        <a:pt x="250" y="206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8" name="Freeform 35"/>
                <p:cNvSpPr>
                  <a:spLocks noEditPoints="1"/>
                </p:cNvSpPr>
                <p:nvPr/>
              </p:nvSpPr>
              <p:spPr bwMode="auto">
                <a:xfrm>
                  <a:off x="8748395" y="4042097"/>
                  <a:ext cx="60325" cy="88900"/>
                </a:xfrm>
                <a:custGeom>
                  <a:avLst/>
                  <a:gdLst>
                    <a:gd name="T0" fmla="*/ 109 w 142"/>
                    <a:gd name="T1" fmla="*/ 64 h 211"/>
                    <a:gd name="T2" fmla="*/ 104 w 142"/>
                    <a:gd name="T3" fmla="*/ 42 h 211"/>
                    <a:gd name="T4" fmla="*/ 91 w 142"/>
                    <a:gd name="T5" fmla="*/ 29 h 211"/>
                    <a:gd name="T6" fmla="*/ 75 w 142"/>
                    <a:gd name="T7" fmla="*/ 24 h 211"/>
                    <a:gd name="T8" fmla="*/ 59 w 142"/>
                    <a:gd name="T9" fmla="*/ 23 h 211"/>
                    <a:gd name="T10" fmla="*/ 31 w 142"/>
                    <a:gd name="T11" fmla="*/ 23 h 211"/>
                    <a:gd name="T12" fmla="*/ 31 w 142"/>
                    <a:gd name="T13" fmla="*/ 107 h 211"/>
                    <a:gd name="T14" fmla="*/ 58 w 142"/>
                    <a:gd name="T15" fmla="*/ 107 h 211"/>
                    <a:gd name="T16" fmla="*/ 81 w 142"/>
                    <a:gd name="T17" fmla="*/ 104 h 211"/>
                    <a:gd name="T18" fmla="*/ 97 w 142"/>
                    <a:gd name="T19" fmla="*/ 95 h 211"/>
                    <a:gd name="T20" fmla="*/ 106 w 142"/>
                    <a:gd name="T21" fmla="*/ 81 h 211"/>
                    <a:gd name="T22" fmla="*/ 109 w 142"/>
                    <a:gd name="T23" fmla="*/ 64 h 211"/>
                    <a:gd name="T24" fmla="*/ 142 w 142"/>
                    <a:gd name="T25" fmla="*/ 61 h 211"/>
                    <a:gd name="T26" fmla="*/ 136 w 142"/>
                    <a:gd name="T27" fmla="*/ 90 h 211"/>
                    <a:gd name="T28" fmla="*/ 120 w 142"/>
                    <a:gd name="T29" fmla="*/ 112 h 211"/>
                    <a:gd name="T30" fmla="*/ 94 w 142"/>
                    <a:gd name="T31" fmla="*/ 125 h 211"/>
                    <a:gd name="T32" fmla="*/ 57 w 142"/>
                    <a:gd name="T33" fmla="*/ 130 h 211"/>
                    <a:gd name="T34" fmla="*/ 31 w 142"/>
                    <a:gd name="T35" fmla="*/ 130 h 211"/>
                    <a:gd name="T36" fmla="*/ 31 w 142"/>
                    <a:gd name="T37" fmla="*/ 206 h 211"/>
                    <a:gd name="T38" fmla="*/ 30 w 142"/>
                    <a:gd name="T39" fmla="*/ 209 h 211"/>
                    <a:gd name="T40" fmla="*/ 28 w 142"/>
                    <a:gd name="T41" fmla="*/ 210 h 211"/>
                    <a:gd name="T42" fmla="*/ 23 w 142"/>
                    <a:gd name="T43" fmla="*/ 211 h 211"/>
                    <a:gd name="T44" fmla="*/ 16 w 142"/>
                    <a:gd name="T45" fmla="*/ 211 h 211"/>
                    <a:gd name="T46" fmla="*/ 8 w 142"/>
                    <a:gd name="T47" fmla="*/ 211 h 211"/>
                    <a:gd name="T48" fmla="*/ 3 w 142"/>
                    <a:gd name="T49" fmla="*/ 210 h 211"/>
                    <a:gd name="T50" fmla="*/ 1 w 142"/>
                    <a:gd name="T51" fmla="*/ 209 h 211"/>
                    <a:gd name="T52" fmla="*/ 0 w 142"/>
                    <a:gd name="T53" fmla="*/ 206 h 211"/>
                    <a:gd name="T54" fmla="*/ 0 w 142"/>
                    <a:gd name="T55" fmla="*/ 12 h 211"/>
                    <a:gd name="T56" fmla="*/ 4 w 142"/>
                    <a:gd name="T57" fmla="*/ 2 h 211"/>
                    <a:gd name="T58" fmla="*/ 12 w 142"/>
                    <a:gd name="T59" fmla="*/ 0 h 211"/>
                    <a:gd name="T60" fmla="*/ 62 w 142"/>
                    <a:gd name="T61" fmla="*/ 0 h 211"/>
                    <a:gd name="T62" fmla="*/ 76 w 142"/>
                    <a:gd name="T63" fmla="*/ 0 h 211"/>
                    <a:gd name="T64" fmla="*/ 92 w 142"/>
                    <a:gd name="T65" fmla="*/ 3 h 211"/>
                    <a:gd name="T66" fmla="*/ 111 w 142"/>
                    <a:gd name="T67" fmla="*/ 10 h 211"/>
                    <a:gd name="T68" fmla="*/ 128 w 142"/>
                    <a:gd name="T69" fmla="*/ 22 h 211"/>
                    <a:gd name="T70" fmla="*/ 138 w 142"/>
                    <a:gd name="T71" fmla="*/ 40 h 211"/>
                    <a:gd name="T72" fmla="*/ 142 w 142"/>
                    <a:gd name="T73" fmla="*/ 61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2" h="211">
                      <a:moveTo>
                        <a:pt x="109" y="64"/>
                      </a:moveTo>
                      <a:cubicBezTo>
                        <a:pt x="109" y="55"/>
                        <a:pt x="108" y="48"/>
                        <a:pt x="104" y="42"/>
                      </a:cubicBezTo>
                      <a:cubicBezTo>
                        <a:pt x="101" y="36"/>
                        <a:pt x="96" y="32"/>
                        <a:pt x="91" y="29"/>
                      </a:cubicBezTo>
                      <a:cubicBezTo>
                        <a:pt x="86" y="27"/>
                        <a:pt x="81" y="25"/>
                        <a:pt x="75" y="24"/>
                      </a:cubicBezTo>
                      <a:cubicBezTo>
                        <a:pt x="70" y="23"/>
                        <a:pt x="64" y="23"/>
                        <a:pt x="59" y="23"/>
                      </a:cubicBezTo>
                      <a:lnTo>
                        <a:pt x="31" y="23"/>
                      </a:lnTo>
                      <a:lnTo>
                        <a:pt x="31" y="107"/>
                      </a:lnTo>
                      <a:lnTo>
                        <a:pt x="58" y="107"/>
                      </a:lnTo>
                      <a:cubicBezTo>
                        <a:pt x="68" y="107"/>
                        <a:pt x="75" y="106"/>
                        <a:pt x="81" y="104"/>
                      </a:cubicBezTo>
                      <a:cubicBezTo>
                        <a:pt x="88" y="102"/>
                        <a:pt x="93" y="99"/>
                        <a:pt x="97" y="95"/>
                      </a:cubicBezTo>
                      <a:cubicBezTo>
                        <a:pt x="101" y="91"/>
                        <a:pt x="104" y="87"/>
                        <a:pt x="106" y="81"/>
                      </a:cubicBezTo>
                      <a:cubicBezTo>
                        <a:pt x="108" y="76"/>
                        <a:pt x="109" y="70"/>
                        <a:pt x="109" y="64"/>
                      </a:cubicBezTo>
                      <a:close/>
                      <a:moveTo>
                        <a:pt x="142" y="61"/>
                      </a:moveTo>
                      <a:cubicBezTo>
                        <a:pt x="142" y="72"/>
                        <a:pt x="140" y="81"/>
                        <a:pt x="136" y="90"/>
                      </a:cubicBezTo>
                      <a:cubicBezTo>
                        <a:pt x="132" y="98"/>
                        <a:pt x="127" y="106"/>
                        <a:pt x="120" y="112"/>
                      </a:cubicBezTo>
                      <a:cubicBezTo>
                        <a:pt x="113" y="118"/>
                        <a:pt x="104" y="122"/>
                        <a:pt x="94" y="125"/>
                      </a:cubicBezTo>
                      <a:cubicBezTo>
                        <a:pt x="83" y="129"/>
                        <a:pt x="71" y="130"/>
                        <a:pt x="57" y="130"/>
                      </a:cubicBezTo>
                      <a:lnTo>
                        <a:pt x="31" y="130"/>
                      </a:lnTo>
                      <a:lnTo>
                        <a:pt x="31" y="206"/>
                      </a:lnTo>
                      <a:cubicBezTo>
                        <a:pt x="31" y="207"/>
                        <a:pt x="31" y="208"/>
                        <a:pt x="30" y="209"/>
                      </a:cubicBezTo>
                      <a:cubicBezTo>
                        <a:pt x="30" y="209"/>
                        <a:pt x="29" y="210"/>
                        <a:pt x="28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9" y="211"/>
                        <a:pt x="16" y="211"/>
                      </a:cubicBezTo>
                      <a:cubicBezTo>
                        <a:pt x="13" y="211"/>
                        <a:pt x="10" y="211"/>
                        <a:pt x="8" y="211"/>
                      </a:cubicBezTo>
                      <a:cubicBezTo>
                        <a:pt x="6" y="211"/>
                        <a:pt x="5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7"/>
                        <a:pt x="2" y="4"/>
                        <a:pt x="4" y="2"/>
                      </a:cubicBezTo>
                      <a:cubicBezTo>
                        <a:pt x="6" y="1"/>
                        <a:pt x="9" y="0"/>
                        <a:pt x="12" y="0"/>
                      </a:cubicBezTo>
                      <a:lnTo>
                        <a:pt x="62" y="0"/>
                      </a:lnTo>
                      <a:cubicBezTo>
                        <a:pt x="67" y="0"/>
                        <a:pt x="71" y="0"/>
                        <a:pt x="76" y="0"/>
                      </a:cubicBezTo>
                      <a:cubicBezTo>
                        <a:pt x="80" y="1"/>
                        <a:pt x="86" y="1"/>
                        <a:pt x="92" y="3"/>
                      </a:cubicBezTo>
                      <a:cubicBezTo>
                        <a:pt x="98" y="4"/>
                        <a:pt x="105" y="6"/>
                        <a:pt x="111" y="10"/>
                      </a:cubicBezTo>
                      <a:cubicBezTo>
                        <a:pt x="118" y="13"/>
                        <a:pt x="123" y="17"/>
                        <a:pt x="128" y="22"/>
                      </a:cubicBezTo>
                      <a:cubicBezTo>
                        <a:pt x="132" y="27"/>
                        <a:pt x="136" y="33"/>
                        <a:pt x="138" y="40"/>
                      </a:cubicBezTo>
                      <a:cubicBezTo>
                        <a:pt x="140" y="46"/>
                        <a:pt x="142" y="54"/>
                        <a:pt x="142" y="6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89" name="Freeform 36"/>
                <p:cNvSpPr>
                  <a:spLocks noEditPoints="1"/>
                </p:cNvSpPr>
                <p:nvPr/>
              </p:nvSpPr>
              <p:spPr bwMode="auto">
                <a:xfrm>
                  <a:off x="8870633" y="4042097"/>
                  <a:ext cx="82550" cy="88900"/>
                </a:xfrm>
                <a:custGeom>
                  <a:avLst/>
                  <a:gdLst>
                    <a:gd name="T0" fmla="*/ 98 w 198"/>
                    <a:gd name="T1" fmla="*/ 29 h 212"/>
                    <a:gd name="T2" fmla="*/ 97 w 198"/>
                    <a:gd name="T3" fmla="*/ 29 h 212"/>
                    <a:gd name="T4" fmla="*/ 58 w 198"/>
                    <a:gd name="T5" fmla="*/ 134 h 212"/>
                    <a:gd name="T6" fmla="*/ 138 w 198"/>
                    <a:gd name="T7" fmla="*/ 134 h 212"/>
                    <a:gd name="T8" fmla="*/ 98 w 198"/>
                    <a:gd name="T9" fmla="*/ 29 h 212"/>
                    <a:gd name="T10" fmla="*/ 197 w 198"/>
                    <a:gd name="T11" fmla="*/ 202 h 212"/>
                    <a:gd name="T12" fmla="*/ 198 w 198"/>
                    <a:gd name="T13" fmla="*/ 207 h 212"/>
                    <a:gd name="T14" fmla="*/ 197 w 198"/>
                    <a:gd name="T15" fmla="*/ 211 h 212"/>
                    <a:gd name="T16" fmla="*/ 192 w 198"/>
                    <a:gd name="T17" fmla="*/ 212 h 212"/>
                    <a:gd name="T18" fmla="*/ 183 w 198"/>
                    <a:gd name="T19" fmla="*/ 212 h 212"/>
                    <a:gd name="T20" fmla="*/ 175 w 198"/>
                    <a:gd name="T21" fmla="*/ 212 h 212"/>
                    <a:gd name="T22" fmla="*/ 170 w 198"/>
                    <a:gd name="T23" fmla="*/ 211 h 212"/>
                    <a:gd name="T24" fmla="*/ 167 w 198"/>
                    <a:gd name="T25" fmla="*/ 210 h 212"/>
                    <a:gd name="T26" fmla="*/ 166 w 198"/>
                    <a:gd name="T27" fmla="*/ 207 h 212"/>
                    <a:gd name="T28" fmla="*/ 146 w 198"/>
                    <a:gd name="T29" fmla="*/ 156 h 212"/>
                    <a:gd name="T30" fmla="*/ 50 w 198"/>
                    <a:gd name="T31" fmla="*/ 156 h 212"/>
                    <a:gd name="T32" fmla="*/ 31 w 198"/>
                    <a:gd name="T33" fmla="*/ 207 h 212"/>
                    <a:gd name="T34" fmla="*/ 30 w 198"/>
                    <a:gd name="T35" fmla="*/ 209 h 212"/>
                    <a:gd name="T36" fmla="*/ 27 w 198"/>
                    <a:gd name="T37" fmla="*/ 211 h 212"/>
                    <a:gd name="T38" fmla="*/ 23 w 198"/>
                    <a:gd name="T39" fmla="*/ 212 h 212"/>
                    <a:gd name="T40" fmla="*/ 14 w 198"/>
                    <a:gd name="T41" fmla="*/ 212 h 212"/>
                    <a:gd name="T42" fmla="*/ 6 w 198"/>
                    <a:gd name="T43" fmla="*/ 212 h 212"/>
                    <a:gd name="T44" fmla="*/ 1 w 198"/>
                    <a:gd name="T45" fmla="*/ 211 h 212"/>
                    <a:gd name="T46" fmla="*/ 0 w 198"/>
                    <a:gd name="T47" fmla="*/ 207 h 212"/>
                    <a:gd name="T48" fmla="*/ 2 w 198"/>
                    <a:gd name="T49" fmla="*/ 201 h 212"/>
                    <a:gd name="T50" fmla="*/ 79 w 198"/>
                    <a:gd name="T51" fmla="*/ 6 h 212"/>
                    <a:gd name="T52" fmla="*/ 81 w 198"/>
                    <a:gd name="T53" fmla="*/ 3 h 212"/>
                    <a:gd name="T54" fmla="*/ 84 w 198"/>
                    <a:gd name="T55" fmla="*/ 1 h 212"/>
                    <a:gd name="T56" fmla="*/ 90 w 198"/>
                    <a:gd name="T57" fmla="*/ 0 h 212"/>
                    <a:gd name="T58" fmla="*/ 99 w 198"/>
                    <a:gd name="T59" fmla="*/ 0 h 212"/>
                    <a:gd name="T60" fmla="*/ 108 w 198"/>
                    <a:gd name="T61" fmla="*/ 0 h 212"/>
                    <a:gd name="T62" fmla="*/ 114 w 198"/>
                    <a:gd name="T63" fmla="*/ 1 h 212"/>
                    <a:gd name="T64" fmla="*/ 118 w 198"/>
                    <a:gd name="T65" fmla="*/ 3 h 212"/>
                    <a:gd name="T66" fmla="*/ 120 w 198"/>
                    <a:gd name="T67" fmla="*/ 6 h 212"/>
                    <a:gd name="T68" fmla="*/ 197 w 198"/>
                    <a:gd name="T69" fmla="*/ 20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8" h="212">
                      <a:moveTo>
                        <a:pt x="98" y="29"/>
                      </a:moveTo>
                      <a:lnTo>
                        <a:pt x="97" y="29"/>
                      </a:lnTo>
                      <a:lnTo>
                        <a:pt x="58" y="134"/>
                      </a:lnTo>
                      <a:lnTo>
                        <a:pt x="138" y="134"/>
                      </a:lnTo>
                      <a:lnTo>
                        <a:pt x="98" y="29"/>
                      </a:lnTo>
                      <a:close/>
                      <a:moveTo>
                        <a:pt x="197" y="202"/>
                      </a:moveTo>
                      <a:cubicBezTo>
                        <a:pt x="198" y="204"/>
                        <a:pt x="198" y="206"/>
                        <a:pt x="198" y="207"/>
                      </a:cubicBezTo>
                      <a:cubicBezTo>
                        <a:pt x="198" y="209"/>
                        <a:pt x="198" y="210"/>
                        <a:pt x="197" y="211"/>
                      </a:cubicBezTo>
                      <a:cubicBezTo>
                        <a:pt x="196" y="211"/>
                        <a:pt x="194" y="212"/>
                        <a:pt x="192" y="212"/>
                      </a:cubicBezTo>
                      <a:cubicBezTo>
                        <a:pt x="190" y="212"/>
                        <a:pt x="187" y="212"/>
                        <a:pt x="183" y="212"/>
                      </a:cubicBezTo>
                      <a:cubicBezTo>
                        <a:pt x="180" y="212"/>
                        <a:pt x="177" y="212"/>
                        <a:pt x="175" y="212"/>
                      </a:cubicBezTo>
                      <a:cubicBezTo>
                        <a:pt x="172" y="212"/>
                        <a:pt x="171" y="212"/>
                        <a:pt x="170" y="211"/>
                      </a:cubicBezTo>
                      <a:cubicBezTo>
                        <a:pt x="168" y="211"/>
                        <a:pt x="168" y="211"/>
                        <a:pt x="167" y="210"/>
                      </a:cubicBezTo>
                      <a:cubicBezTo>
                        <a:pt x="167" y="209"/>
                        <a:pt x="166" y="208"/>
                        <a:pt x="166" y="207"/>
                      </a:cubicBezTo>
                      <a:lnTo>
                        <a:pt x="146" y="156"/>
                      </a:lnTo>
                      <a:lnTo>
                        <a:pt x="50" y="156"/>
                      </a:lnTo>
                      <a:lnTo>
                        <a:pt x="31" y="207"/>
                      </a:lnTo>
                      <a:cubicBezTo>
                        <a:pt x="31" y="208"/>
                        <a:pt x="31" y="209"/>
                        <a:pt x="30" y="209"/>
                      </a:cubicBezTo>
                      <a:cubicBezTo>
                        <a:pt x="29" y="210"/>
                        <a:pt x="28" y="211"/>
                        <a:pt x="27" y="211"/>
                      </a:cubicBezTo>
                      <a:cubicBezTo>
                        <a:pt x="26" y="212"/>
                        <a:pt x="25" y="212"/>
                        <a:pt x="23" y="212"/>
                      </a:cubicBezTo>
                      <a:cubicBezTo>
                        <a:pt x="20" y="212"/>
                        <a:pt x="18" y="212"/>
                        <a:pt x="14" y="212"/>
                      </a:cubicBezTo>
                      <a:cubicBezTo>
                        <a:pt x="11" y="212"/>
                        <a:pt x="8" y="212"/>
                        <a:pt x="6" y="212"/>
                      </a:cubicBezTo>
                      <a:cubicBezTo>
                        <a:pt x="4" y="212"/>
                        <a:pt x="2" y="211"/>
                        <a:pt x="1" y="211"/>
                      </a:cubicBezTo>
                      <a:cubicBezTo>
                        <a:pt x="1" y="210"/>
                        <a:pt x="0" y="209"/>
                        <a:pt x="0" y="207"/>
                      </a:cubicBezTo>
                      <a:cubicBezTo>
                        <a:pt x="0" y="206"/>
                        <a:pt x="1" y="204"/>
                        <a:pt x="2" y="201"/>
                      </a:cubicBezTo>
                      <a:lnTo>
                        <a:pt x="79" y="6"/>
                      </a:lnTo>
                      <a:cubicBezTo>
                        <a:pt x="79" y="4"/>
                        <a:pt x="80" y="3"/>
                        <a:pt x="81" y="3"/>
                      </a:cubicBezTo>
                      <a:cubicBezTo>
                        <a:pt x="81" y="2"/>
                        <a:pt x="83" y="1"/>
                        <a:pt x="84" y="1"/>
                      </a:cubicBezTo>
                      <a:cubicBezTo>
                        <a:pt x="86" y="0"/>
                        <a:pt x="87" y="0"/>
                        <a:pt x="90" y="0"/>
                      </a:cubicBezTo>
                      <a:cubicBezTo>
                        <a:pt x="92" y="0"/>
                        <a:pt x="95" y="0"/>
                        <a:pt x="99" y="0"/>
                      </a:cubicBezTo>
                      <a:cubicBezTo>
                        <a:pt x="102" y="0"/>
                        <a:pt x="105" y="0"/>
                        <a:pt x="108" y="0"/>
                      </a:cubicBezTo>
                      <a:cubicBezTo>
                        <a:pt x="110" y="0"/>
                        <a:pt x="112" y="0"/>
                        <a:pt x="114" y="1"/>
                      </a:cubicBezTo>
                      <a:cubicBezTo>
                        <a:pt x="116" y="1"/>
                        <a:pt x="117" y="2"/>
                        <a:pt x="118" y="3"/>
                      </a:cubicBezTo>
                      <a:cubicBezTo>
                        <a:pt x="118" y="4"/>
                        <a:pt x="119" y="5"/>
                        <a:pt x="120" y="6"/>
                      </a:cubicBezTo>
                      <a:lnTo>
                        <a:pt x="197" y="20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0" name="Freeform 37"/>
                <p:cNvSpPr>
                  <a:spLocks/>
                </p:cNvSpPr>
                <p:nvPr/>
              </p:nvSpPr>
              <p:spPr bwMode="auto">
                <a:xfrm>
                  <a:off x="9032558" y="4042097"/>
                  <a:ext cx="73025" cy="88900"/>
                </a:xfrm>
                <a:custGeom>
                  <a:avLst/>
                  <a:gdLst>
                    <a:gd name="T0" fmla="*/ 174 w 174"/>
                    <a:gd name="T1" fmla="*/ 200 h 212"/>
                    <a:gd name="T2" fmla="*/ 173 w 174"/>
                    <a:gd name="T3" fmla="*/ 205 h 212"/>
                    <a:gd name="T4" fmla="*/ 170 w 174"/>
                    <a:gd name="T5" fmla="*/ 209 h 212"/>
                    <a:gd name="T6" fmla="*/ 165 w 174"/>
                    <a:gd name="T7" fmla="*/ 211 h 212"/>
                    <a:gd name="T8" fmla="*/ 160 w 174"/>
                    <a:gd name="T9" fmla="*/ 212 h 212"/>
                    <a:gd name="T10" fmla="*/ 150 w 174"/>
                    <a:gd name="T11" fmla="*/ 212 h 212"/>
                    <a:gd name="T12" fmla="*/ 142 w 174"/>
                    <a:gd name="T13" fmla="*/ 211 h 212"/>
                    <a:gd name="T14" fmla="*/ 135 w 174"/>
                    <a:gd name="T15" fmla="*/ 208 h 212"/>
                    <a:gd name="T16" fmla="*/ 129 w 174"/>
                    <a:gd name="T17" fmla="*/ 201 h 212"/>
                    <a:gd name="T18" fmla="*/ 122 w 174"/>
                    <a:gd name="T19" fmla="*/ 191 h 212"/>
                    <a:gd name="T20" fmla="*/ 52 w 174"/>
                    <a:gd name="T21" fmla="*/ 71 h 212"/>
                    <a:gd name="T22" fmla="*/ 41 w 174"/>
                    <a:gd name="T23" fmla="*/ 52 h 212"/>
                    <a:gd name="T24" fmla="*/ 30 w 174"/>
                    <a:gd name="T25" fmla="*/ 32 h 212"/>
                    <a:gd name="T26" fmla="*/ 30 w 174"/>
                    <a:gd name="T27" fmla="*/ 32 h 212"/>
                    <a:gd name="T28" fmla="*/ 30 w 174"/>
                    <a:gd name="T29" fmla="*/ 56 h 212"/>
                    <a:gd name="T30" fmla="*/ 31 w 174"/>
                    <a:gd name="T31" fmla="*/ 80 h 212"/>
                    <a:gd name="T32" fmla="*/ 31 w 174"/>
                    <a:gd name="T33" fmla="*/ 207 h 212"/>
                    <a:gd name="T34" fmla="*/ 30 w 174"/>
                    <a:gd name="T35" fmla="*/ 209 h 212"/>
                    <a:gd name="T36" fmla="*/ 27 w 174"/>
                    <a:gd name="T37" fmla="*/ 211 h 212"/>
                    <a:gd name="T38" fmla="*/ 23 w 174"/>
                    <a:gd name="T39" fmla="*/ 212 h 212"/>
                    <a:gd name="T40" fmla="*/ 15 w 174"/>
                    <a:gd name="T41" fmla="*/ 212 h 212"/>
                    <a:gd name="T42" fmla="*/ 8 w 174"/>
                    <a:gd name="T43" fmla="*/ 212 h 212"/>
                    <a:gd name="T44" fmla="*/ 3 w 174"/>
                    <a:gd name="T45" fmla="*/ 211 h 212"/>
                    <a:gd name="T46" fmla="*/ 1 w 174"/>
                    <a:gd name="T47" fmla="*/ 209 h 212"/>
                    <a:gd name="T48" fmla="*/ 0 w 174"/>
                    <a:gd name="T49" fmla="*/ 207 h 212"/>
                    <a:gd name="T50" fmla="*/ 0 w 174"/>
                    <a:gd name="T51" fmla="*/ 13 h 212"/>
                    <a:gd name="T52" fmla="*/ 4 w 174"/>
                    <a:gd name="T53" fmla="*/ 3 h 212"/>
                    <a:gd name="T54" fmla="*/ 13 w 174"/>
                    <a:gd name="T55" fmla="*/ 1 h 212"/>
                    <a:gd name="T56" fmla="*/ 28 w 174"/>
                    <a:gd name="T57" fmla="*/ 1 h 212"/>
                    <a:gd name="T58" fmla="*/ 37 w 174"/>
                    <a:gd name="T59" fmla="*/ 2 h 212"/>
                    <a:gd name="T60" fmla="*/ 43 w 174"/>
                    <a:gd name="T61" fmla="*/ 4 h 212"/>
                    <a:gd name="T62" fmla="*/ 49 w 174"/>
                    <a:gd name="T63" fmla="*/ 9 h 212"/>
                    <a:gd name="T64" fmla="*/ 54 w 174"/>
                    <a:gd name="T65" fmla="*/ 18 h 212"/>
                    <a:gd name="T66" fmla="*/ 108 w 174"/>
                    <a:gd name="T67" fmla="*/ 110 h 212"/>
                    <a:gd name="T68" fmla="*/ 118 w 174"/>
                    <a:gd name="T69" fmla="*/ 127 h 212"/>
                    <a:gd name="T70" fmla="*/ 127 w 174"/>
                    <a:gd name="T71" fmla="*/ 143 h 212"/>
                    <a:gd name="T72" fmla="*/ 135 w 174"/>
                    <a:gd name="T73" fmla="*/ 158 h 212"/>
                    <a:gd name="T74" fmla="*/ 144 w 174"/>
                    <a:gd name="T75" fmla="*/ 173 h 212"/>
                    <a:gd name="T76" fmla="*/ 144 w 174"/>
                    <a:gd name="T77" fmla="*/ 173 h 212"/>
                    <a:gd name="T78" fmla="*/ 143 w 174"/>
                    <a:gd name="T79" fmla="*/ 147 h 212"/>
                    <a:gd name="T80" fmla="*/ 143 w 174"/>
                    <a:gd name="T81" fmla="*/ 120 h 212"/>
                    <a:gd name="T82" fmla="*/ 143 w 174"/>
                    <a:gd name="T83" fmla="*/ 5 h 212"/>
                    <a:gd name="T84" fmla="*/ 144 w 174"/>
                    <a:gd name="T85" fmla="*/ 3 h 212"/>
                    <a:gd name="T86" fmla="*/ 147 w 174"/>
                    <a:gd name="T87" fmla="*/ 2 h 212"/>
                    <a:gd name="T88" fmla="*/ 151 w 174"/>
                    <a:gd name="T89" fmla="*/ 1 h 212"/>
                    <a:gd name="T90" fmla="*/ 159 w 174"/>
                    <a:gd name="T91" fmla="*/ 0 h 212"/>
                    <a:gd name="T92" fmla="*/ 166 w 174"/>
                    <a:gd name="T93" fmla="*/ 1 h 212"/>
                    <a:gd name="T94" fmla="*/ 171 w 174"/>
                    <a:gd name="T95" fmla="*/ 2 h 212"/>
                    <a:gd name="T96" fmla="*/ 173 w 174"/>
                    <a:gd name="T97" fmla="*/ 3 h 212"/>
                    <a:gd name="T98" fmla="*/ 174 w 174"/>
                    <a:gd name="T99" fmla="*/ 5 h 212"/>
                    <a:gd name="T100" fmla="*/ 174 w 174"/>
                    <a:gd name="T101" fmla="*/ 20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4" h="212">
                      <a:moveTo>
                        <a:pt x="174" y="200"/>
                      </a:moveTo>
                      <a:cubicBezTo>
                        <a:pt x="174" y="202"/>
                        <a:pt x="174" y="204"/>
                        <a:pt x="173" y="205"/>
                      </a:cubicBezTo>
                      <a:cubicBezTo>
                        <a:pt x="172" y="207"/>
                        <a:pt x="171" y="208"/>
                        <a:pt x="170" y="209"/>
                      </a:cubicBezTo>
                      <a:cubicBezTo>
                        <a:pt x="168" y="210"/>
                        <a:pt x="167" y="211"/>
                        <a:pt x="165" y="211"/>
                      </a:cubicBezTo>
                      <a:cubicBezTo>
                        <a:pt x="164" y="212"/>
                        <a:pt x="162" y="212"/>
                        <a:pt x="160" y="212"/>
                      </a:cubicBezTo>
                      <a:lnTo>
                        <a:pt x="150" y="212"/>
                      </a:lnTo>
                      <a:cubicBezTo>
                        <a:pt x="147" y="212"/>
                        <a:pt x="144" y="212"/>
                        <a:pt x="142" y="211"/>
                      </a:cubicBezTo>
                      <a:cubicBezTo>
                        <a:pt x="140" y="210"/>
                        <a:pt x="137" y="209"/>
                        <a:pt x="135" y="208"/>
                      </a:cubicBezTo>
                      <a:cubicBezTo>
                        <a:pt x="133" y="206"/>
                        <a:pt x="131" y="204"/>
                        <a:pt x="129" y="201"/>
                      </a:cubicBezTo>
                      <a:cubicBezTo>
                        <a:pt x="127" y="199"/>
                        <a:pt x="124" y="195"/>
                        <a:pt x="122" y="191"/>
                      </a:cubicBezTo>
                      <a:lnTo>
                        <a:pt x="52" y="71"/>
                      </a:lnTo>
                      <a:cubicBezTo>
                        <a:pt x="48" y="65"/>
                        <a:pt x="44" y="58"/>
                        <a:pt x="41" y="52"/>
                      </a:cubicBezTo>
                      <a:cubicBezTo>
                        <a:pt x="37" y="45"/>
                        <a:pt x="33" y="38"/>
                        <a:pt x="30" y="32"/>
                      </a:cubicBezTo>
                      <a:lnTo>
                        <a:pt x="30" y="32"/>
                      </a:lnTo>
                      <a:cubicBezTo>
                        <a:pt x="30" y="40"/>
                        <a:pt x="30" y="48"/>
                        <a:pt x="30" y="56"/>
                      </a:cubicBezTo>
                      <a:cubicBezTo>
                        <a:pt x="31" y="64"/>
                        <a:pt x="31" y="72"/>
                        <a:pt x="31" y="80"/>
                      </a:cubicBezTo>
                      <a:lnTo>
                        <a:pt x="31" y="207"/>
                      </a:lnTo>
                      <a:cubicBezTo>
                        <a:pt x="31" y="208"/>
                        <a:pt x="30" y="209"/>
                        <a:pt x="30" y="209"/>
                      </a:cubicBezTo>
                      <a:cubicBezTo>
                        <a:pt x="29" y="210"/>
                        <a:pt x="29" y="211"/>
                        <a:pt x="27" y="211"/>
                      </a:cubicBezTo>
                      <a:cubicBezTo>
                        <a:pt x="26" y="211"/>
                        <a:pt x="25" y="212"/>
                        <a:pt x="23" y="212"/>
                      </a:cubicBezTo>
                      <a:cubicBezTo>
                        <a:pt x="21" y="212"/>
                        <a:pt x="18" y="212"/>
                        <a:pt x="15" y="212"/>
                      </a:cubicBezTo>
                      <a:cubicBezTo>
                        <a:pt x="12" y="212"/>
                        <a:pt x="10" y="212"/>
                        <a:pt x="8" y="212"/>
                      </a:cubicBezTo>
                      <a:cubicBezTo>
                        <a:pt x="6" y="212"/>
                        <a:pt x="4" y="211"/>
                        <a:pt x="3" y="211"/>
                      </a:cubicBezTo>
                      <a:cubicBezTo>
                        <a:pt x="2" y="211"/>
                        <a:pt x="1" y="210"/>
                        <a:pt x="1" y="209"/>
                      </a:cubicBezTo>
                      <a:cubicBezTo>
                        <a:pt x="0" y="209"/>
                        <a:pt x="0" y="208"/>
                        <a:pt x="0" y="207"/>
                      </a:cubicBezTo>
                      <a:lnTo>
                        <a:pt x="0" y="13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2"/>
                        <a:pt x="10" y="1"/>
                        <a:pt x="13" y="1"/>
                      </a:cubicBezTo>
                      <a:lnTo>
                        <a:pt x="28" y="1"/>
                      </a:lnTo>
                      <a:cubicBezTo>
                        <a:pt x="31" y="1"/>
                        <a:pt x="34" y="1"/>
                        <a:pt x="37" y="2"/>
                      </a:cubicBezTo>
                      <a:cubicBezTo>
                        <a:pt x="39" y="2"/>
                        <a:pt x="41" y="3"/>
                        <a:pt x="43" y="4"/>
                      </a:cubicBezTo>
                      <a:cubicBezTo>
                        <a:pt x="45" y="5"/>
                        <a:pt x="47" y="7"/>
                        <a:pt x="49" y="9"/>
                      </a:cubicBezTo>
                      <a:cubicBezTo>
                        <a:pt x="51" y="12"/>
                        <a:pt x="52" y="14"/>
                        <a:pt x="54" y="18"/>
                      </a:cubicBezTo>
                      <a:lnTo>
                        <a:pt x="108" y="110"/>
                      </a:lnTo>
                      <a:cubicBezTo>
                        <a:pt x="112" y="116"/>
                        <a:pt x="115" y="121"/>
                        <a:pt x="118" y="127"/>
                      </a:cubicBezTo>
                      <a:cubicBezTo>
                        <a:pt x="121" y="132"/>
                        <a:pt x="124" y="138"/>
                        <a:pt x="127" y="143"/>
                      </a:cubicBezTo>
                      <a:cubicBezTo>
                        <a:pt x="130" y="148"/>
                        <a:pt x="133" y="153"/>
                        <a:pt x="135" y="158"/>
                      </a:cubicBezTo>
                      <a:cubicBezTo>
                        <a:pt x="138" y="163"/>
                        <a:pt x="141" y="168"/>
                        <a:pt x="144" y="173"/>
                      </a:cubicBezTo>
                      <a:lnTo>
                        <a:pt x="144" y="173"/>
                      </a:lnTo>
                      <a:cubicBezTo>
                        <a:pt x="144" y="165"/>
                        <a:pt x="143" y="156"/>
                        <a:pt x="143" y="147"/>
                      </a:cubicBezTo>
                      <a:cubicBezTo>
                        <a:pt x="143" y="137"/>
                        <a:pt x="143" y="128"/>
                        <a:pt x="143" y="120"/>
                      </a:cubicBezTo>
                      <a:lnTo>
                        <a:pt x="143" y="5"/>
                      </a:lnTo>
                      <a:cubicBezTo>
                        <a:pt x="143" y="5"/>
                        <a:pt x="144" y="4"/>
                        <a:pt x="144" y="3"/>
                      </a:cubicBezTo>
                      <a:cubicBezTo>
                        <a:pt x="145" y="3"/>
                        <a:pt x="145" y="2"/>
                        <a:pt x="147" y="2"/>
                      </a:cubicBezTo>
                      <a:cubicBezTo>
                        <a:pt x="148" y="1"/>
                        <a:pt x="149" y="1"/>
                        <a:pt x="151" y="1"/>
                      </a:cubicBezTo>
                      <a:cubicBezTo>
                        <a:pt x="153" y="0"/>
                        <a:pt x="156" y="0"/>
                        <a:pt x="159" y="0"/>
                      </a:cubicBezTo>
                      <a:cubicBezTo>
                        <a:pt x="162" y="0"/>
                        <a:pt x="164" y="0"/>
                        <a:pt x="166" y="1"/>
                      </a:cubicBezTo>
                      <a:cubicBezTo>
                        <a:pt x="168" y="1"/>
                        <a:pt x="170" y="1"/>
                        <a:pt x="171" y="2"/>
                      </a:cubicBezTo>
                      <a:cubicBezTo>
                        <a:pt x="172" y="2"/>
                        <a:pt x="173" y="3"/>
                        <a:pt x="173" y="3"/>
                      </a:cubicBezTo>
                      <a:cubicBezTo>
                        <a:pt x="174" y="4"/>
                        <a:pt x="174" y="5"/>
                        <a:pt x="174" y="5"/>
                      </a:cubicBezTo>
                      <a:lnTo>
                        <a:pt x="174" y="20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1" name="Freeform 38"/>
                <p:cNvSpPr>
                  <a:spLocks/>
                </p:cNvSpPr>
                <p:nvPr/>
              </p:nvSpPr>
              <p:spPr bwMode="auto">
                <a:xfrm>
                  <a:off x="9184958" y="4042097"/>
                  <a:ext cx="69850" cy="88900"/>
                </a:xfrm>
                <a:custGeom>
                  <a:avLst/>
                  <a:gdLst>
                    <a:gd name="T0" fmla="*/ 98 w 166"/>
                    <a:gd name="T1" fmla="*/ 130 h 212"/>
                    <a:gd name="T2" fmla="*/ 98 w 166"/>
                    <a:gd name="T3" fmla="*/ 207 h 212"/>
                    <a:gd name="T4" fmla="*/ 98 w 166"/>
                    <a:gd name="T5" fmla="*/ 210 h 212"/>
                    <a:gd name="T6" fmla="*/ 95 w 166"/>
                    <a:gd name="T7" fmla="*/ 211 h 212"/>
                    <a:gd name="T8" fmla="*/ 90 w 166"/>
                    <a:gd name="T9" fmla="*/ 212 h 212"/>
                    <a:gd name="T10" fmla="*/ 83 w 166"/>
                    <a:gd name="T11" fmla="*/ 212 h 212"/>
                    <a:gd name="T12" fmla="*/ 76 w 166"/>
                    <a:gd name="T13" fmla="*/ 212 h 212"/>
                    <a:gd name="T14" fmla="*/ 71 w 166"/>
                    <a:gd name="T15" fmla="*/ 211 h 212"/>
                    <a:gd name="T16" fmla="*/ 68 w 166"/>
                    <a:gd name="T17" fmla="*/ 210 h 212"/>
                    <a:gd name="T18" fmla="*/ 68 w 166"/>
                    <a:gd name="T19" fmla="*/ 207 h 212"/>
                    <a:gd name="T20" fmla="*/ 68 w 166"/>
                    <a:gd name="T21" fmla="*/ 130 h 212"/>
                    <a:gd name="T22" fmla="*/ 3 w 166"/>
                    <a:gd name="T23" fmla="*/ 11 h 212"/>
                    <a:gd name="T24" fmla="*/ 0 w 166"/>
                    <a:gd name="T25" fmla="*/ 5 h 212"/>
                    <a:gd name="T26" fmla="*/ 1 w 166"/>
                    <a:gd name="T27" fmla="*/ 2 h 212"/>
                    <a:gd name="T28" fmla="*/ 6 w 166"/>
                    <a:gd name="T29" fmla="*/ 0 h 212"/>
                    <a:gd name="T30" fmla="*/ 15 w 166"/>
                    <a:gd name="T31" fmla="*/ 0 h 212"/>
                    <a:gd name="T32" fmla="*/ 24 w 166"/>
                    <a:gd name="T33" fmla="*/ 0 h 212"/>
                    <a:gd name="T34" fmla="*/ 29 w 166"/>
                    <a:gd name="T35" fmla="*/ 1 h 212"/>
                    <a:gd name="T36" fmla="*/ 32 w 166"/>
                    <a:gd name="T37" fmla="*/ 3 h 212"/>
                    <a:gd name="T38" fmla="*/ 34 w 166"/>
                    <a:gd name="T39" fmla="*/ 5 h 212"/>
                    <a:gd name="T40" fmla="*/ 66 w 166"/>
                    <a:gd name="T41" fmla="*/ 66 h 212"/>
                    <a:gd name="T42" fmla="*/ 75 w 166"/>
                    <a:gd name="T43" fmla="*/ 84 h 212"/>
                    <a:gd name="T44" fmla="*/ 84 w 166"/>
                    <a:gd name="T45" fmla="*/ 103 h 212"/>
                    <a:gd name="T46" fmla="*/ 84 w 166"/>
                    <a:gd name="T47" fmla="*/ 103 h 212"/>
                    <a:gd name="T48" fmla="*/ 92 w 166"/>
                    <a:gd name="T49" fmla="*/ 85 h 212"/>
                    <a:gd name="T50" fmla="*/ 101 w 166"/>
                    <a:gd name="T51" fmla="*/ 66 h 212"/>
                    <a:gd name="T52" fmla="*/ 133 w 166"/>
                    <a:gd name="T53" fmla="*/ 5 h 212"/>
                    <a:gd name="T54" fmla="*/ 135 w 166"/>
                    <a:gd name="T55" fmla="*/ 3 h 212"/>
                    <a:gd name="T56" fmla="*/ 137 w 166"/>
                    <a:gd name="T57" fmla="*/ 1 h 212"/>
                    <a:gd name="T58" fmla="*/ 142 w 166"/>
                    <a:gd name="T59" fmla="*/ 0 h 212"/>
                    <a:gd name="T60" fmla="*/ 150 w 166"/>
                    <a:gd name="T61" fmla="*/ 0 h 212"/>
                    <a:gd name="T62" fmla="*/ 160 w 166"/>
                    <a:gd name="T63" fmla="*/ 0 h 212"/>
                    <a:gd name="T64" fmla="*/ 165 w 166"/>
                    <a:gd name="T65" fmla="*/ 2 h 212"/>
                    <a:gd name="T66" fmla="*/ 166 w 166"/>
                    <a:gd name="T67" fmla="*/ 5 h 212"/>
                    <a:gd name="T68" fmla="*/ 163 w 166"/>
                    <a:gd name="T69" fmla="*/ 11 h 212"/>
                    <a:gd name="T70" fmla="*/ 98 w 166"/>
                    <a:gd name="T71" fmla="*/ 13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66" h="212">
                      <a:moveTo>
                        <a:pt x="98" y="130"/>
                      </a:moveTo>
                      <a:lnTo>
                        <a:pt x="98" y="207"/>
                      </a:lnTo>
                      <a:cubicBezTo>
                        <a:pt x="98" y="208"/>
                        <a:pt x="98" y="209"/>
                        <a:pt x="98" y="210"/>
                      </a:cubicBezTo>
                      <a:cubicBezTo>
                        <a:pt x="97" y="210"/>
                        <a:pt x="96" y="211"/>
                        <a:pt x="95" y="211"/>
                      </a:cubicBezTo>
                      <a:cubicBezTo>
                        <a:pt x="94" y="211"/>
                        <a:pt x="92" y="212"/>
                        <a:pt x="90" y="212"/>
                      </a:cubicBezTo>
                      <a:cubicBezTo>
                        <a:pt x="88" y="212"/>
                        <a:pt x="86" y="212"/>
                        <a:pt x="83" y="212"/>
                      </a:cubicBezTo>
                      <a:cubicBezTo>
                        <a:pt x="80" y="212"/>
                        <a:pt x="78" y="212"/>
                        <a:pt x="76" y="212"/>
                      </a:cubicBezTo>
                      <a:cubicBezTo>
                        <a:pt x="74" y="212"/>
                        <a:pt x="72" y="211"/>
                        <a:pt x="71" y="211"/>
                      </a:cubicBezTo>
                      <a:cubicBezTo>
                        <a:pt x="70" y="211"/>
                        <a:pt x="69" y="210"/>
                        <a:pt x="68" y="210"/>
                      </a:cubicBezTo>
                      <a:cubicBezTo>
                        <a:pt x="68" y="209"/>
                        <a:pt x="68" y="208"/>
                        <a:pt x="68" y="207"/>
                      </a:cubicBezTo>
                      <a:lnTo>
                        <a:pt x="68" y="130"/>
                      </a:lnTo>
                      <a:lnTo>
                        <a:pt x="3" y="11"/>
                      </a:lnTo>
                      <a:cubicBezTo>
                        <a:pt x="1" y="8"/>
                        <a:pt x="0" y="6"/>
                        <a:pt x="0" y="5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8" y="0"/>
                        <a:pt x="11" y="0"/>
                        <a:pt x="15" y="0"/>
                      </a:cubicBezTo>
                      <a:cubicBezTo>
                        <a:pt x="19" y="0"/>
                        <a:pt x="22" y="0"/>
                        <a:pt x="24" y="0"/>
                      </a:cubicBezTo>
                      <a:cubicBezTo>
                        <a:pt x="26" y="0"/>
                        <a:pt x="28" y="1"/>
                        <a:pt x="29" y="1"/>
                      </a:cubicBezTo>
                      <a:cubicBezTo>
                        <a:pt x="30" y="1"/>
                        <a:pt x="31" y="2"/>
                        <a:pt x="32" y="3"/>
                      </a:cubicBezTo>
                      <a:cubicBezTo>
                        <a:pt x="33" y="3"/>
                        <a:pt x="33" y="4"/>
                        <a:pt x="34" y="5"/>
                      </a:cubicBezTo>
                      <a:lnTo>
                        <a:pt x="66" y="66"/>
                      </a:lnTo>
                      <a:cubicBezTo>
                        <a:pt x="69" y="72"/>
                        <a:pt x="72" y="78"/>
                        <a:pt x="75" y="84"/>
                      </a:cubicBezTo>
                      <a:cubicBezTo>
                        <a:pt x="77" y="90"/>
                        <a:pt x="80" y="97"/>
                        <a:pt x="84" y="103"/>
                      </a:cubicBezTo>
                      <a:lnTo>
                        <a:pt x="84" y="103"/>
                      </a:lnTo>
                      <a:cubicBezTo>
                        <a:pt x="87" y="97"/>
                        <a:pt x="89" y="91"/>
                        <a:pt x="92" y="85"/>
                      </a:cubicBezTo>
                      <a:cubicBezTo>
                        <a:pt x="95" y="78"/>
                        <a:pt x="98" y="72"/>
                        <a:pt x="101" y="66"/>
                      </a:cubicBezTo>
                      <a:lnTo>
                        <a:pt x="133" y="5"/>
                      </a:lnTo>
                      <a:cubicBezTo>
                        <a:pt x="133" y="4"/>
                        <a:pt x="134" y="3"/>
                        <a:pt x="135" y="3"/>
                      </a:cubicBezTo>
                      <a:cubicBezTo>
                        <a:pt x="135" y="2"/>
                        <a:pt x="136" y="1"/>
                        <a:pt x="137" y="1"/>
                      </a:cubicBezTo>
                      <a:cubicBezTo>
                        <a:pt x="138" y="1"/>
                        <a:pt x="140" y="0"/>
                        <a:pt x="142" y="0"/>
                      </a:cubicBezTo>
                      <a:cubicBezTo>
                        <a:pt x="144" y="0"/>
                        <a:pt x="147" y="0"/>
                        <a:pt x="150" y="0"/>
                      </a:cubicBezTo>
                      <a:cubicBezTo>
                        <a:pt x="154" y="0"/>
                        <a:pt x="157" y="0"/>
                        <a:pt x="160" y="0"/>
                      </a:cubicBezTo>
                      <a:cubicBezTo>
                        <a:pt x="162" y="0"/>
                        <a:pt x="164" y="1"/>
                        <a:pt x="165" y="2"/>
                      </a:cubicBezTo>
                      <a:cubicBezTo>
                        <a:pt x="166" y="2"/>
                        <a:pt x="166" y="4"/>
                        <a:pt x="166" y="5"/>
                      </a:cubicBezTo>
                      <a:cubicBezTo>
                        <a:pt x="165" y="6"/>
                        <a:pt x="165" y="8"/>
                        <a:pt x="163" y="11"/>
                      </a:cubicBezTo>
                      <a:lnTo>
                        <a:pt x="98" y="13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-2113706" y="5334506"/>
              <a:ext cx="2019202" cy="1692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when adding a partner</a:t>
              </a:r>
              <a:r>
                <a:rPr lang="en-GB" sz="1100" baseline="0">
                  <a:solidFill>
                    <a:srgbClr val="000000"/>
                  </a:solidFill>
                </a:rPr>
                <a:t> logo the logo is cropped in the box.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&gt;Click on the picture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&gt;Fit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Logos should ideally be a PNG file on a transparent background.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77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-2102078" y="4643760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2113705" y="4913790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950989"/>
            <a:ext cx="1910068" cy="3907011"/>
            <a:chOff x="287524" y="320055"/>
            <a:chExt cx="1910068" cy="390701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216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When</a:t>
              </a:r>
              <a:r>
                <a:rPr lang="en-GB" sz="1100" baseline="0">
                  <a:solidFill>
                    <a:srgbClr val="000000"/>
                  </a:solidFill>
                </a:rPr>
                <a:t> adding text to this slide avoid having text running over any faces shown in the image.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102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0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4415786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 bas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4300396"/>
            <a:ext cx="12192000" cy="2557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4300396"/>
            <a:ext cx="11017250" cy="1192948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(40pt)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7E70B-1445-4C84-B52D-6AF7551D7851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5521617"/>
            <a:ext cx="11017250" cy="71567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presentation subtitle (24pt) in white.</a:t>
            </a:r>
          </a:p>
          <a:p>
            <a:pPr lvl="0"/>
            <a:endParaRPr lang="en-US"/>
          </a:p>
        </p:txBody>
      </p:sp>
      <p:grpSp>
        <p:nvGrpSpPr>
          <p:cNvPr id="65" name="Group 4"/>
          <p:cNvGrpSpPr>
            <a:grpSpLocks noChangeAspect="1"/>
          </p:cNvGrpSpPr>
          <p:nvPr userDrawn="1"/>
        </p:nvGrpSpPr>
        <p:grpSpPr bwMode="gray">
          <a:xfrm>
            <a:off x="10365096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66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81" name="Rectangle 80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cxnSp>
        <p:nvCxnSpPr>
          <p:cNvPr id="58" name="Straight Connector 57"/>
          <p:cNvCxnSpPr/>
          <p:nvPr userDrawn="1"/>
        </p:nvCxnSpPr>
        <p:spPr bwMode="gray">
          <a:xfrm>
            <a:off x="0" y="4300396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781712"/>
            <a:ext cx="1910068" cy="4076288"/>
            <a:chOff x="287524" y="320055"/>
            <a:chExt cx="1910068" cy="407628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385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Avoid selecting</a:t>
              </a:r>
              <a:r>
                <a:rPr lang="en-GB" sz="1100" baseline="0">
                  <a:solidFill>
                    <a:srgbClr val="000000"/>
                  </a:solidFill>
                </a:rPr>
                <a:t> an image for this slide where important details would be lost behind the purple horizontal band.</a:t>
              </a:r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103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1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03036977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 base + client logo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 userDrawn="1"/>
        </p:nvSpPr>
        <p:spPr bwMode="gray"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4300396"/>
            <a:ext cx="12192000" cy="25576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4300396"/>
            <a:ext cx="11017250" cy="1192948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(40pt)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97E70B-1445-4C84-B52D-6AF7551D7851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87375" y="5521617"/>
            <a:ext cx="11017250" cy="71567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presentation subtitle (24pt) in white.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81" name="Rectangle 80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cxnSp>
        <p:nvCxnSpPr>
          <p:cNvPr id="58" name="Straight Connector 57"/>
          <p:cNvCxnSpPr/>
          <p:nvPr userDrawn="1"/>
        </p:nvCxnSpPr>
        <p:spPr bwMode="gray">
          <a:xfrm>
            <a:off x="0" y="4300396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7CFF8B4-1812-41FE-B24C-3864A1EE6605}"/>
              </a:ext>
            </a:extLst>
          </p:cNvPr>
          <p:cNvGrpSpPr/>
          <p:nvPr userDrawn="1"/>
        </p:nvGrpSpPr>
        <p:grpSpPr bwMode="gray">
          <a:xfrm>
            <a:off x="-2220169" y="2781712"/>
            <a:ext cx="1910068" cy="4076288"/>
            <a:chOff x="287524" y="320055"/>
            <a:chExt cx="1910068" cy="407628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287524" y="1010801"/>
              <a:ext cx="1910068" cy="33855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add or change a photographic image to the background.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&gt;Right Click over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&gt;Format Background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&gt;Picture or texture fill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&gt;Insert (select picture from  </a:t>
              </a:r>
              <a:br>
                <a:rPr lang="en-GB" sz="1100">
                  <a:solidFill>
                    <a:srgbClr val="000000"/>
                  </a:solidFill>
                </a:rPr>
              </a:br>
              <a:r>
                <a:rPr lang="en-GB" sz="1100">
                  <a:solidFill>
                    <a:srgbClr val="000000"/>
                  </a:solidFill>
                </a:rPr>
                <a:t>  your file)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Avoid selecting</a:t>
              </a:r>
              <a:r>
                <a:rPr lang="en-GB" sz="1100" baseline="0">
                  <a:solidFill>
                    <a:srgbClr val="000000"/>
                  </a:solidFill>
                </a:rPr>
                <a:t> an image for this slide where important details would be lost behind the purple horizontal band.</a:t>
              </a:r>
              <a:endParaRPr lang="en-GB" sz="1100">
                <a:solidFill>
                  <a:srgbClr val="000000"/>
                </a:solidFill>
              </a:endParaRP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If the VSO logo is on a light area of the picture on this layout opt for the alternative layout with our logo on the other side of the slide.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44D972F-F619-47C9-8066-F54159DFA8CF}"/>
                </a:ext>
              </a:extLst>
            </p:cNvPr>
            <p:cNvGrpSpPr>
              <a:grpSpLocks noChangeAspect="1"/>
            </p:cNvGrpSpPr>
            <p:nvPr userDrawn="1"/>
          </p:nvGrpSpPr>
          <p:grpSpPr bwMode="gray">
            <a:xfrm>
              <a:off x="407162" y="448083"/>
              <a:ext cx="335767" cy="274418"/>
              <a:chOff x="431" y="79"/>
              <a:chExt cx="4882" cy="3990"/>
            </a:xfrm>
            <a:solidFill>
              <a:schemeClr val="accent1"/>
            </a:solidFill>
          </p:grpSpPr>
          <p:sp>
            <p:nvSpPr>
              <p:cNvPr id="103" name="Oval 9">
                <a:extLst>
                  <a:ext uri="{FF2B5EF4-FFF2-40B4-BE49-F238E27FC236}">
                    <a16:creationId xmlns:a16="http://schemas.microsoft.com/office/drawing/2014/main" id="{A65DC041-8B88-45CC-9752-751924F925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95" y="1299"/>
                <a:ext cx="1953" cy="195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Freeform 10">
                <a:extLst>
                  <a:ext uri="{FF2B5EF4-FFF2-40B4-BE49-F238E27FC236}">
                    <a16:creationId xmlns:a16="http://schemas.microsoft.com/office/drawing/2014/main" id="{43100877-81DD-42B5-92B3-EF95461F3B6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31" y="79"/>
                <a:ext cx="4882" cy="3990"/>
              </a:xfrm>
              <a:custGeom>
                <a:avLst/>
                <a:gdLst>
                  <a:gd name="T0" fmla="*/ 736 w 800"/>
                  <a:gd name="T1" fmla="*/ 134 h 654"/>
                  <a:gd name="T2" fmla="*/ 622 w 800"/>
                  <a:gd name="T3" fmla="*/ 134 h 654"/>
                  <a:gd name="T4" fmla="*/ 569 w 800"/>
                  <a:gd name="T5" fmla="*/ 0 h 654"/>
                  <a:gd name="T6" fmla="*/ 231 w 800"/>
                  <a:gd name="T7" fmla="*/ 0 h 654"/>
                  <a:gd name="T8" fmla="*/ 178 w 800"/>
                  <a:gd name="T9" fmla="*/ 134 h 654"/>
                  <a:gd name="T10" fmla="*/ 160 w 800"/>
                  <a:gd name="T11" fmla="*/ 134 h 654"/>
                  <a:gd name="T12" fmla="*/ 160 w 800"/>
                  <a:gd name="T13" fmla="*/ 67 h 654"/>
                  <a:gd name="T14" fmla="*/ 80 w 800"/>
                  <a:gd name="T15" fmla="*/ 67 h 654"/>
                  <a:gd name="T16" fmla="*/ 80 w 800"/>
                  <a:gd name="T17" fmla="*/ 134 h 654"/>
                  <a:gd name="T18" fmla="*/ 64 w 800"/>
                  <a:gd name="T19" fmla="*/ 134 h 654"/>
                  <a:gd name="T20" fmla="*/ 0 w 800"/>
                  <a:gd name="T21" fmla="*/ 198 h 654"/>
                  <a:gd name="T22" fmla="*/ 0 w 800"/>
                  <a:gd name="T23" fmla="*/ 589 h 654"/>
                  <a:gd name="T24" fmla="*/ 64 w 800"/>
                  <a:gd name="T25" fmla="*/ 654 h 654"/>
                  <a:gd name="T26" fmla="*/ 736 w 800"/>
                  <a:gd name="T27" fmla="*/ 654 h 654"/>
                  <a:gd name="T28" fmla="*/ 800 w 800"/>
                  <a:gd name="T29" fmla="*/ 589 h 654"/>
                  <a:gd name="T30" fmla="*/ 800 w 800"/>
                  <a:gd name="T31" fmla="*/ 198 h 654"/>
                  <a:gd name="T32" fmla="*/ 736 w 800"/>
                  <a:gd name="T33" fmla="*/ 134 h 654"/>
                  <a:gd name="T34" fmla="*/ 133 w 800"/>
                  <a:gd name="T35" fmla="*/ 134 h 654"/>
                  <a:gd name="T36" fmla="*/ 107 w 800"/>
                  <a:gd name="T37" fmla="*/ 134 h 654"/>
                  <a:gd name="T38" fmla="*/ 107 w 800"/>
                  <a:gd name="T39" fmla="*/ 94 h 654"/>
                  <a:gd name="T40" fmla="*/ 133 w 800"/>
                  <a:gd name="T41" fmla="*/ 94 h 654"/>
                  <a:gd name="T42" fmla="*/ 133 w 800"/>
                  <a:gd name="T43" fmla="*/ 134 h 654"/>
                  <a:gd name="T44" fmla="*/ 400 w 800"/>
                  <a:gd name="T45" fmla="*/ 600 h 654"/>
                  <a:gd name="T46" fmla="*/ 160 w 800"/>
                  <a:gd name="T47" fmla="*/ 360 h 654"/>
                  <a:gd name="T48" fmla="*/ 400 w 800"/>
                  <a:gd name="T49" fmla="*/ 120 h 654"/>
                  <a:gd name="T50" fmla="*/ 640 w 800"/>
                  <a:gd name="T51" fmla="*/ 360 h 654"/>
                  <a:gd name="T52" fmla="*/ 400 w 800"/>
                  <a:gd name="T53" fmla="*/ 600 h 654"/>
                  <a:gd name="T54" fmla="*/ 693 w 800"/>
                  <a:gd name="T55" fmla="*/ 294 h 654"/>
                  <a:gd name="T56" fmla="*/ 640 w 800"/>
                  <a:gd name="T57" fmla="*/ 240 h 654"/>
                  <a:gd name="T58" fmla="*/ 693 w 800"/>
                  <a:gd name="T59" fmla="*/ 187 h 654"/>
                  <a:gd name="T60" fmla="*/ 747 w 800"/>
                  <a:gd name="T61" fmla="*/ 240 h 654"/>
                  <a:gd name="T62" fmla="*/ 693 w 800"/>
                  <a:gd name="T63" fmla="*/ 294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0" h="654">
                    <a:moveTo>
                      <a:pt x="736" y="134"/>
                    </a:moveTo>
                    <a:lnTo>
                      <a:pt x="622" y="134"/>
                    </a:lnTo>
                    <a:lnTo>
                      <a:pt x="569" y="0"/>
                    </a:lnTo>
                    <a:lnTo>
                      <a:pt x="231" y="0"/>
                    </a:lnTo>
                    <a:lnTo>
                      <a:pt x="178" y="134"/>
                    </a:lnTo>
                    <a:lnTo>
                      <a:pt x="160" y="134"/>
                    </a:lnTo>
                    <a:lnTo>
                      <a:pt x="160" y="67"/>
                    </a:lnTo>
                    <a:lnTo>
                      <a:pt x="80" y="67"/>
                    </a:lnTo>
                    <a:lnTo>
                      <a:pt x="80" y="134"/>
                    </a:lnTo>
                    <a:lnTo>
                      <a:pt x="64" y="134"/>
                    </a:lnTo>
                    <a:cubicBezTo>
                      <a:pt x="29" y="134"/>
                      <a:pt x="0" y="162"/>
                      <a:pt x="0" y="198"/>
                    </a:cubicBezTo>
                    <a:lnTo>
                      <a:pt x="0" y="589"/>
                    </a:lnTo>
                    <a:cubicBezTo>
                      <a:pt x="0" y="625"/>
                      <a:pt x="29" y="654"/>
                      <a:pt x="64" y="654"/>
                    </a:cubicBezTo>
                    <a:lnTo>
                      <a:pt x="736" y="654"/>
                    </a:lnTo>
                    <a:cubicBezTo>
                      <a:pt x="771" y="654"/>
                      <a:pt x="800" y="625"/>
                      <a:pt x="800" y="589"/>
                    </a:cubicBezTo>
                    <a:lnTo>
                      <a:pt x="800" y="198"/>
                    </a:lnTo>
                    <a:cubicBezTo>
                      <a:pt x="800" y="162"/>
                      <a:pt x="771" y="134"/>
                      <a:pt x="736" y="134"/>
                    </a:cubicBezTo>
                    <a:close/>
                    <a:moveTo>
                      <a:pt x="133" y="134"/>
                    </a:moveTo>
                    <a:lnTo>
                      <a:pt x="107" y="134"/>
                    </a:lnTo>
                    <a:lnTo>
                      <a:pt x="107" y="94"/>
                    </a:lnTo>
                    <a:lnTo>
                      <a:pt x="133" y="94"/>
                    </a:lnTo>
                    <a:lnTo>
                      <a:pt x="133" y="134"/>
                    </a:lnTo>
                    <a:close/>
                    <a:moveTo>
                      <a:pt x="400" y="600"/>
                    </a:moveTo>
                    <a:cubicBezTo>
                      <a:pt x="268" y="600"/>
                      <a:pt x="160" y="493"/>
                      <a:pt x="160" y="360"/>
                    </a:cubicBezTo>
                    <a:cubicBezTo>
                      <a:pt x="160" y="228"/>
                      <a:pt x="268" y="120"/>
                      <a:pt x="400" y="120"/>
                    </a:cubicBezTo>
                    <a:cubicBezTo>
                      <a:pt x="532" y="120"/>
                      <a:pt x="640" y="228"/>
                      <a:pt x="640" y="360"/>
                    </a:cubicBezTo>
                    <a:cubicBezTo>
                      <a:pt x="640" y="493"/>
                      <a:pt x="532" y="600"/>
                      <a:pt x="400" y="600"/>
                    </a:cubicBezTo>
                    <a:close/>
                    <a:moveTo>
                      <a:pt x="693" y="294"/>
                    </a:moveTo>
                    <a:cubicBezTo>
                      <a:pt x="664" y="294"/>
                      <a:pt x="640" y="270"/>
                      <a:pt x="640" y="240"/>
                    </a:cubicBezTo>
                    <a:cubicBezTo>
                      <a:pt x="640" y="211"/>
                      <a:pt x="664" y="187"/>
                      <a:pt x="693" y="187"/>
                    </a:cubicBezTo>
                    <a:cubicBezTo>
                      <a:pt x="723" y="187"/>
                      <a:pt x="747" y="211"/>
                      <a:pt x="747" y="240"/>
                    </a:cubicBezTo>
                    <a:cubicBezTo>
                      <a:pt x="747" y="270"/>
                      <a:pt x="723" y="294"/>
                      <a:pt x="693" y="2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1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299151" y="320055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287524" y="590085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4"/>
          <p:cNvGrpSpPr>
            <a:grpSpLocks noChangeAspect="1"/>
          </p:cNvGrpSpPr>
          <p:nvPr userDrawn="1"/>
        </p:nvGrpSpPr>
        <p:grpSpPr bwMode="gray">
          <a:xfrm>
            <a:off x="587375" y="413513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26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1" name="Picture Placeholder 9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084400" y="403200"/>
            <a:ext cx="3332163" cy="963351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partner logo or leave blank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-2220169" y="0"/>
            <a:ext cx="2019202" cy="2383517"/>
            <a:chOff x="-2113706" y="4643760"/>
            <a:chExt cx="2019202" cy="2383517"/>
          </a:xfrm>
        </p:grpSpPr>
        <p:grpSp>
          <p:nvGrpSpPr>
            <p:cNvPr id="33" name="Group 32"/>
            <p:cNvGrpSpPr/>
            <p:nvPr userDrawn="1"/>
          </p:nvGrpSpPr>
          <p:grpSpPr>
            <a:xfrm>
              <a:off x="-2029041" y="4737100"/>
              <a:ext cx="360462" cy="328638"/>
              <a:chOff x="12662376" y="1001241"/>
              <a:chExt cx="1596709" cy="1455738"/>
            </a:xfrm>
            <a:solidFill>
              <a:schemeClr val="tx1"/>
            </a:solidFill>
          </p:grpSpPr>
          <p:grpSp>
            <p:nvGrpSpPr>
              <p:cNvPr id="37" name="Group 36"/>
              <p:cNvGrpSpPr/>
              <p:nvPr/>
            </p:nvGrpSpPr>
            <p:grpSpPr>
              <a:xfrm>
                <a:off x="12662376" y="1001241"/>
                <a:ext cx="982662" cy="1298575"/>
                <a:chOff x="11372533" y="2748285"/>
                <a:chExt cx="982662" cy="1298575"/>
              </a:xfrm>
              <a:grpFill/>
            </p:grpSpPr>
            <p:sp>
              <p:nvSpPr>
                <p:cNvPr id="50" name="Freeform 102"/>
                <p:cNvSpPr>
                  <a:spLocks/>
                </p:cNvSpPr>
                <p:nvPr/>
              </p:nvSpPr>
              <p:spPr bwMode="auto">
                <a:xfrm>
                  <a:off x="11566208" y="2778447"/>
                  <a:ext cx="382588" cy="503238"/>
                </a:xfrm>
                <a:custGeom>
                  <a:avLst/>
                  <a:gdLst>
                    <a:gd name="T0" fmla="*/ 548 w 913"/>
                    <a:gd name="T1" fmla="*/ 321 h 1199"/>
                    <a:gd name="T2" fmla="*/ 727 w 913"/>
                    <a:gd name="T3" fmla="*/ 30 h 1199"/>
                    <a:gd name="T4" fmla="*/ 376 w 913"/>
                    <a:gd name="T5" fmla="*/ 237 h 1199"/>
                    <a:gd name="T6" fmla="*/ 379 w 913"/>
                    <a:gd name="T7" fmla="*/ 349 h 1199"/>
                    <a:gd name="T8" fmla="*/ 274 w 913"/>
                    <a:gd name="T9" fmla="*/ 594 h 1199"/>
                    <a:gd name="T10" fmla="*/ 276 w 913"/>
                    <a:gd name="T11" fmla="*/ 596 h 1199"/>
                    <a:gd name="T12" fmla="*/ 186 w 913"/>
                    <a:gd name="T13" fmla="*/ 1132 h 1199"/>
                    <a:gd name="T14" fmla="*/ 584 w 913"/>
                    <a:gd name="T15" fmla="*/ 634 h 1199"/>
                    <a:gd name="T16" fmla="*/ 459 w 913"/>
                    <a:gd name="T17" fmla="*/ 552 h 1199"/>
                    <a:gd name="T18" fmla="*/ 442 w 913"/>
                    <a:gd name="T19" fmla="*/ 548 h 1199"/>
                    <a:gd name="T20" fmla="*/ 548 w 913"/>
                    <a:gd name="T21" fmla="*/ 32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13" h="1199">
                      <a:moveTo>
                        <a:pt x="548" y="321"/>
                      </a:moveTo>
                      <a:cubicBezTo>
                        <a:pt x="778" y="220"/>
                        <a:pt x="913" y="0"/>
                        <a:pt x="727" y="30"/>
                      </a:cubicBezTo>
                      <a:cubicBezTo>
                        <a:pt x="589" y="60"/>
                        <a:pt x="434" y="161"/>
                        <a:pt x="376" y="237"/>
                      </a:cubicBezTo>
                      <a:cubicBezTo>
                        <a:pt x="335" y="290"/>
                        <a:pt x="336" y="338"/>
                        <a:pt x="379" y="349"/>
                      </a:cubicBezTo>
                      <a:cubicBezTo>
                        <a:pt x="426" y="361"/>
                        <a:pt x="400" y="492"/>
                        <a:pt x="274" y="594"/>
                      </a:cubicBezTo>
                      <a:cubicBezTo>
                        <a:pt x="274" y="595"/>
                        <a:pt x="275" y="595"/>
                        <a:pt x="276" y="596"/>
                      </a:cubicBezTo>
                      <a:cubicBezTo>
                        <a:pt x="22" y="754"/>
                        <a:pt x="0" y="1078"/>
                        <a:pt x="186" y="1132"/>
                      </a:cubicBezTo>
                      <a:cubicBezTo>
                        <a:pt x="416" y="1199"/>
                        <a:pt x="707" y="836"/>
                        <a:pt x="584" y="634"/>
                      </a:cubicBezTo>
                      <a:cubicBezTo>
                        <a:pt x="542" y="565"/>
                        <a:pt x="473" y="553"/>
                        <a:pt x="459" y="552"/>
                      </a:cubicBezTo>
                      <a:cubicBezTo>
                        <a:pt x="454" y="551"/>
                        <a:pt x="446" y="552"/>
                        <a:pt x="442" y="548"/>
                      </a:cubicBezTo>
                      <a:cubicBezTo>
                        <a:pt x="371" y="438"/>
                        <a:pt x="528" y="329"/>
                        <a:pt x="548" y="3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103"/>
                <p:cNvSpPr>
                  <a:spLocks/>
                </p:cNvSpPr>
                <p:nvPr/>
              </p:nvSpPr>
              <p:spPr bwMode="auto">
                <a:xfrm>
                  <a:off x="11994833" y="2748285"/>
                  <a:ext cx="301625" cy="392113"/>
                </a:xfrm>
                <a:custGeom>
                  <a:avLst/>
                  <a:gdLst>
                    <a:gd name="T0" fmla="*/ 640 w 720"/>
                    <a:gd name="T1" fmla="*/ 555 h 937"/>
                    <a:gd name="T2" fmla="*/ 544 w 720"/>
                    <a:gd name="T3" fmla="*/ 431 h 937"/>
                    <a:gd name="T4" fmla="*/ 410 w 720"/>
                    <a:gd name="T5" fmla="*/ 367 h 937"/>
                    <a:gd name="T6" fmla="*/ 401 w 720"/>
                    <a:gd name="T7" fmla="*/ 192 h 937"/>
                    <a:gd name="T8" fmla="*/ 279 w 720"/>
                    <a:gd name="T9" fmla="*/ 1 h 937"/>
                    <a:gd name="T10" fmla="*/ 117 w 720"/>
                    <a:gd name="T11" fmla="*/ 92 h 937"/>
                    <a:gd name="T12" fmla="*/ 117 w 720"/>
                    <a:gd name="T13" fmla="*/ 92 h 937"/>
                    <a:gd name="T14" fmla="*/ 227 w 720"/>
                    <a:gd name="T15" fmla="*/ 185 h 937"/>
                    <a:gd name="T16" fmla="*/ 236 w 720"/>
                    <a:gd name="T17" fmla="*/ 375 h 937"/>
                    <a:gd name="T18" fmla="*/ 240 w 720"/>
                    <a:gd name="T19" fmla="*/ 376 h 937"/>
                    <a:gd name="T20" fmla="*/ 222 w 720"/>
                    <a:gd name="T21" fmla="*/ 824 h 937"/>
                    <a:gd name="T22" fmla="*/ 640 w 720"/>
                    <a:gd name="T23" fmla="*/ 555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0" h="937">
                      <a:moveTo>
                        <a:pt x="640" y="555"/>
                      </a:moveTo>
                      <a:cubicBezTo>
                        <a:pt x="615" y="488"/>
                        <a:pt x="567" y="449"/>
                        <a:pt x="544" y="431"/>
                      </a:cubicBezTo>
                      <a:cubicBezTo>
                        <a:pt x="505" y="398"/>
                        <a:pt x="452" y="395"/>
                        <a:pt x="410" y="367"/>
                      </a:cubicBezTo>
                      <a:cubicBezTo>
                        <a:pt x="287" y="259"/>
                        <a:pt x="386" y="196"/>
                        <a:pt x="401" y="192"/>
                      </a:cubicBezTo>
                      <a:cubicBezTo>
                        <a:pt x="575" y="149"/>
                        <a:pt x="486" y="10"/>
                        <a:pt x="279" y="1"/>
                      </a:cubicBezTo>
                      <a:cubicBezTo>
                        <a:pt x="155" y="0"/>
                        <a:pt x="114" y="55"/>
                        <a:pt x="117" y="92"/>
                      </a:cubicBezTo>
                      <a:lnTo>
                        <a:pt x="117" y="92"/>
                      </a:lnTo>
                      <a:cubicBezTo>
                        <a:pt x="120" y="128"/>
                        <a:pt x="167" y="168"/>
                        <a:pt x="227" y="185"/>
                      </a:cubicBezTo>
                      <a:cubicBezTo>
                        <a:pt x="298" y="205"/>
                        <a:pt x="345" y="312"/>
                        <a:pt x="236" y="375"/>
                      </a:cubicBezTo>
                      <a:cubicBezTo>
                        <a:pt x="237" y="375"/>
                        <a:pt x="239" y="376"/>
                        <a:pt x="240" y="376"/>
                      </a:cubicBezTo>
                      <a:cubicBezTo>
                        <a:pt x="10" y="458"/>
                        <a:pt x="0" y="717"/>
                        <a:pt x="222" y="824"/>
                      </a:cubicBezTo>
                      <a:cubicBezTo>
                        <a:pt x="459" y="937"/>
                        <a:pt x="720" y="769"/>
                        <a:pt x="640" y="55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104"/>
                <p:cNvSpPr>
                  <a:spLocks/>
                </p:cNvSpPr>
                <p:nvPr/>
              </p:nvSpPr>
              <p:spPr bwMode="auto">
                <a:xfrm>
                  <a:off x="11372533" y="3013397"/>
                  <a:ext cx="196850" cy="681038"/>
                </a:xfrm>
                <a:custGeom>
                  <a:avLst/>
                  <a:gdLst>
                    <a:gd name="T0" fmla="*/ 200 w 472"/>
                    <a:gd name="T1" fmla="*/ 928 h 1627"/>
                    <a:gd name="T2" fmla="*/ 173 w 472"/>
                    <a:gd name="T3" fmla="*/ 921 h 1627"/>
                    <a:gd name="T4" fmla="*/ 171 w 472"/>
                    <a:gd name="T5" fmla="*/ 919 h 1627"/>
                    <a:gd name="T6" fmla="*/ 202 w 472"/>
                    <a:gd name="T7" fmla="*/ 590 h 1627"/>
                    <a:gd name="T8" fmla="*/ 357 w 472"/>
                    <a:gd name="T9" fmla="*/ 66 h 1627"/>
                    <a:gd name="T10" fmla="*/ 118 w 472"/>
                    <a:gd name="T11" fmla="*/ 472 h 1627"/>
                    <a:gd name="T12" fmla="*/ 97 w 472"/>
                    <a:gd name="T13" fmla="*/ 569 h 1627"/>
                    <a:gd name="T14" fmla="*/ 124 w 472"/>
                    <a:gd name="T15" fmla="*/ 753 h 1627"/>
                    <a:gd name="T16" fmla="*/ 94 w 472"/>
                    <a:gd name="T17" fmla="*/ 993 h 1627"/>
                    <a:gd name="T18" fmla="*/ 268 w 472"/>
                    <a:gd name="T19" fmla="*/ 1579 h 1627"/>
                    <a:gd name="T20" fmla="*/ 200 w 472"/>
                    <a:gd name="T21" fmla="*/ 928 h 1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2" h="1627">
                      <a:moveTo>
                        <a:pt x="200" y="928"/>
                      </a:moveTo>
                      <a:cubicBezTo>
                        <a:pt x="189" y="923"/>
                        <a:pt x="180" y="922"/>
                        <a:pt x="173" y="921"/>
                      </a:cubicBezTo>
                      <a:cubicBezTo>
                        <a:pt x="172" y="920"/>
                        <a:pt x="172" y="919"/>
                        <a:pt x="171" y="919"/>
                      </a:cubicBezTo>
                      <a:cubicBezTo>
                        <a:pt x="106" y="773"/>
                        <a:pt x="188" y="607"/>
                        <a:pt x="202" y="590"/>
                      </a:cubicBezTo>
                      <a:cubicBezTo>
                        <a:pt x="354" y="396"/>
                        <a:pt x="472" y="0"/>
                        <a:pt x="357" y="66"/>
                      </a:cubicBezTo>
                      <a:cubicBezTo>
                        <a:pt x="269" y="132"/>
                        <a:pt x="161" y="333"/>
                        <a:pt x="118" y="472"/>
                      </a:cubicBezTo>
                      <a:cubicBezTo>
                        <a:pt x="109" y="501"/>
                        <a:pt x="98" y="539"/>
                        <a:pt x="97" y="569"/>
                      </a:cubicBezTo>
                      <a:cubicBezTo>
                        <a:pt x="94" y="632"/>
                        <a:pt x="125" y="690"/>
                        <a:pt x="124" y="753"/>
                      </a:cubicBezTo>
                      <a:cubicBezTo>
                        <a:pt x="123" y="834"/>
                        <a:pt x="97" y="912"/>
                        <a:pt x="94" y="993"/>
                      </a:cubicBezTo>
                      <a:cubicBezTo>
                        <a:pt x="0" y="1234"/>
                        <a:pt x="143" y="1627"/>
                        <a:pt x="268" y="1579"/>
                      </a:cubicBezTo>
                      <a:cubicBezTo>
                        <a:pt x="405" y="1526"/>
                        <a:pt x="352" y="1003"/>
                        <a:pt x="200" y="9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Freeform 105"/>
                <p:cNvSpPr>
                  <a:spLocks/>
                </p:cNvSpPr>
                <p:nvPr/>
              </p:nvSpPr>
              <p:spPr bwMode="auto">
                <a:xfrm>
                  <a:off x="11505883" y="3748410"/>
                  <a:ext cx="284163" cy="298450"/>
                </a:xfrm>
                <a:custGeom>
                  <a:avLst/>
                  <a:gdLst>
                    <a:gd name="T0" fmla="*/ 656 w 679"/>
                    <a:gd name="T1" fmla="*/ 475 h 715"/>
                    <a:gd name="T2" fmla="*/ 246 w 679"/>
                    <a:gd name="T3" fmla="*/ 49 h 715"/>
                    <a:gd name="T4" fmla="*/ 199 w 679"/>
                    <a:gd name="T5" fmla="*/ 150 h 715"/>
                    <a:gd name="T6" fmla="*/ 266 w 679"/>
                    <a:gd name="T7" fmla="*/ 312 h 715"/>
                    <a:gd name="T8" fmla="*/ 221 w 679"/>
                    <a:gd name="T9" fmla="*/ 383 h 715"/>
                    <a:gd name="T10" fmla="*/ 176 w 679"/>
                    <a:gd name="T11" fmla="*/ 352 h 715"/>
                    <a:gd name="T12" fmla="*/ 18 w 679"/>
                    <a:gd name="T13" fmla="*/ 288 h 715"/>
                    <a:gd name="T14" fmla="*/ 283 w 679"/>
                    <a:gd name="T15" fmla="*/ 592 h 715"/>
                    <a:gd name="T16" fmla="*/ 484 w 679"/>
                    <a:gd name="T17" fmla="*/ 681 h 715"/>
                    <a:gd name="T18" fmla="*/ 354 w 679"/>
                    <a:gd name="T19" fmla="*/ 528 h 715"/>
                    <a:gd name="T20" fmla="*/ 414 w 679"/>
                    <a:gd name="T21" fmla="*/ 464 h 715"/>
                    <a:gd name="T22" fmla="*/ 412 w 679"/>
                    <a:gd name="T23" fmla="*/ 461 h 715"/>
                    <a:gd name="T24" fmla="*/ 656 w 679"/>
                    <a:gd name="T25" fmla="*/ 475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715">
                      <a:moveTo>
                        <a:pt x="656" y="475"/>
                      </a:moveTo>
                      <a:cubicBezTo>
                        <a:pt x="629" y="312"/>
                        <a:pt x="412" y="0"/>
                        <a:pt x="246" y="49"/>
                      </a:cubicBezTo>
                      <a:cubicBezTo>
                        <a:pt x="229" y="58"/>
                        <a:pt x="193" y="76"/>
                        <a:pt x="199" y="150"/>
                      </a:cubicBezTo>
                      <a:cubicBezTo>
                        <a:pt x="204" y="211"/>
                        <a:pt x="244" y="258"/>
                        <a:pt x="266" y="312"/>
                      </a:cubicBezTo>
                      <a:cubicBezTo>
                        <a:pt x="296" y="402"/>
                        <a:pt x="258" y="400"/>
                        <a:pt x="221" y="383"/>
                      </a:cubicBezTo>
                      <a:cubicBezTo>
                        <a:pt x="198" y="373"/>
                        <a:pt x="191" y="366"/>
                        <a:pt x="176" y="352"/>
                      </a:cubicBezTo>
                      <a:cubicBezTo>
                        <a:pt x="13" y="204"/>
                        <a:pt x="0" y="242"/>
                        <a:pt x="18" y="288"/>
                      </a:cubicBezTo>
                      <a:cubicBezTo>
                        <a:pt x="45" y="357"/>
                        <a:pt x="154" y="493"/>
                        <a:pt x="283" y="592"/>
                      </a:cubicBezTo>
                      <a:cubicBezTo>
                        <a:pt x="393" y="677"/>
                        <a:pt x="491" y="715"/>
                        <a:pt x="484" y="681"/>
                      </a:cubicBezTo>
                      <a:cubicBezTo>
                        <a:pt x="481" y="663"/>
                        <a:pt x="447" y="623"/>
                        <a:pt x="354" y="528"/>
                      </a:cubicBezTo>
                      <a:cubicBezTo>
                        <a:pt x="279" y="451"/>
                        <a:pt x="287" y="384"/>
                        <a:pt x="414" y="464"/>
                      </a:cubicBezTo>
                      <a:cubicBezTo>
                        <a:pt x="413" y="463"/>
                        <a:pt x="412" y="462"/>
                        <a:pt x="412" y="461"/>
                      </a:cubicBezTo>
                      <a:cubicBezTo>
                        <a:pt x="519" y="540"/>
                        <a:pt x="679" y="614"/>
                        <a:pt x="656" y="47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06"/>
                <p:cNvSpPr>
                  <a:spLocks/>
                </p:cNvSpPr>
                <p:nvPr/>
              </p:nvSpPr>
              <p:spPr bwMode="auto">
                <a:xfrm>
                  <a:off x="11678920" y="3289622"/>
                  <a:ext cx="676275" cy="339725"/>
                </a:xfrm>
                <a:custGeom>
                  <a:avLst/>
                  <a:gdLst>
                    <a:gd name="T0" fmla="*/ 1259 w 1616"/>
                    <a:gd name="T1" fmla="*/ 3 h 810"/>
                    <a:gd name="T2" fmla="*/ 1054 w 1616"/>
                    <a:gd name="T3" fmla="*/ 72 h 810"/>
                    <a:gd name="T4" fmla="*/ 941 w 1616"/>
                    <a:gd name="T5" fmla="*/ 253 h 810"/>
                    <a:gd name="T6" fmla="*/ 623 w 1616"/>
                    <a:gd name="T7" fmla="*/ 236 h 810"/>
                    <a:gd name="T8" fmla="*/ 226 w 1616"/>
                    <a:gd name="T9" fmla="*/ 70 h 810"/>
                    <a:gd name="T10" fmla="*/ 55 w 1616"/>
                    <a:gd name="T11" fmla="*/ 487 h 810"/>
                    <a:gd name="T12" fmla="*/ 609 w 1616"/>
                    <a:gd name="T13" fmla="*/ 539 h 810"/>
                    <a:gd name="T14" fmla="*/ 752 w 1616"/>
                    <a:gd name="T15" fmla="*/ 392 h 810"/>
                    <a:gd name="T16" fmla="*/ 949 w 1616"/>
                    <a:gd name="T17" fmla="*/ 458 h 810"/>
                    <a:gd name="T18" fmla="*/ 962 w 1616"/>
                    <a:gd name="T19" fmla="*/ 468 h 810"/>
                    <a:gd name="T20" fmla="*/ 1522 w 1616"/>
                    <a:gd name="T21" fmla="*/ 486 h 810"/>
                    <a:gd name="T22" fmla="*/ 1259 w 1616"/>
                    <a:gd name="T23" fmla="*/ 3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16" h="810">
                      <a:moveTo>
                        <a:pt x="1259" y="3"/>
                      </a:moveTo>
                      <a:cubicBezTo>
                        <a:pt x="1198" y="3"/>
                        <a:pt x="1130" y="12"/>
                        <a:pt x="1054" y="72"/>
                      </a:cubicBezTo>
                      <a:cubicBezTo>
                        <a:pt x="994" y="119"/>
                        <a:pt x="987" y="198"/>
                        <a:pt x="941" y="253"/>
                      </a:cubicBezTo>
                      <a:cubicBezTo>
                        <a:pt x="807" y="381"/>
                        <a:pt x="652" y="303"/>
                        <a:pt x="623" y="236"/>
                      </a:cubicBezTo>
                      <a:cubicBezTo>
                        <a:pt x="551" y="70"/>
                        <a:pt x="384" y="0"/>
                        <a:pt x="226" y="70"/>
                      </a:cubicBezTo>
                      <a:cubicBezTo>
                        <a:pt x="75" y="137"/>
                        <a:pt x="0" y="320"/>
                        <a:pt x="55" y="487"/>
                      </a:cubicBezTo>
                      <a:cubicBezTo>
                        <a:pt x="137" y="738"/>
                        <a:pt x="472" y="810"/>
                        <a:pt x="609" y="539"/>
                      </a:cubicBezTo>
                      <a:cubicBezTo>
                        <a:pt x="663" y="433"/>
                        <a:pt x="676" y="408"/>
                        <a:pt x="752" y="392"/>
                      </a:cubicBezTo>
                      <a:cubicBezTo>
                        <a:pt x="880" y="367"/>
                        <a:pt x="946" y="454"/>
                        <a:pt x="949" y="458"/>
                      </a:cubicBezTo>
                      <a:cubicBezTo>
                        <a:pt x="952" y="462"/>
                        <a:pt x="957" y="467"/>
                        <a:pt x="962" y="468"/>
                      </a:cubicBezTo>
                      <a:cubicBezTo>
                        <a:pt x="1085" y="749"/>
                        <a:pt x="1410" y="717"/>
                        <a:pt x="1522" y="486"/>
                      </a:cubicBezTo>
                      <a:cubicBezTo>
                        <a:pt x="1616" y="290"/>
                        <a:pt x="1513" y="29"/>
                        <a:pt x="1259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13235147" y="2001366"/>
                <a:ext cx="1023938" cy="455613"/>
                <a:chOff x="8235633" y="3676972"/>
                <a:chExt cx="1023938" cy="455613"/>
              </a:xfrm>
              <a:grpFill/>
            </p:grpSpPr>
            <p:sp>
              <p:nvSpPr>
                <p:cNvPr id="39" name="Freeform 28"/>
                <p:cNvSpPr>
                  <a:spLocks/>
                </p:cNvSpPr>
                <p:nvPr/>
              </p:nvSpPr>
              <p:spPr bwMode="auto">
                <a:xfrm>
                  <a:off x="8235633" y="3680147"/>
                  <a:ext cx="144463" cy="241300"/>
                </a:xfrm>
                <a:custGeom>
                  <a:avLst/>
                  <a:gdLst>
                    <a:gd name="T0" fmla="*/ 344 w 344"/>
                    <a:gd name="T1" fmla="*/ 528 h 576"/>
                    <a:gd name="T2" fmla="*/ 342 w 344"/>
                    <a:gd name="T3" fmla="*/ 550 h 576"/>
                    <a:gd name="T4" fmla="*/ 339 w 344"/>
                    <a:gd name="T5" fmla="*/ 565 h 576"/>
                    <a:gd name="T6" fmla="*/ 333 w 344"/>
                    <a:gd name="T7" fmla="*/ 574 h 576"/>
                    <a:gd name="T8" fmla="*/ 324 w 344"/>
                    <a:gd name="T9" fmla="*/ 576 h 576"/>
                    <a:gd name="T10" fmla="*/ 37 w 344"/>
                    <a:gd name="T11" fmla="*/ 576 h 576"/>
                    <a:gd name="T12" fmla="*/ 11 w 344"/>
                    <a:gd name="T13" fmla="*/ 568 h 576"/>
                    <a:gd name="T14" fmla="*/ 0 w 344"/>
                    <a:gd name="T15" fmla="*/ 540 h 576"/>
                    <a:gd name="T16" fmla="*/ 0 w 344"/>
                    <a:gd name="T17" fmla="*/ 19 h 576"/>
                    <a:gd name="T18" fmla="*/ 3 w 344"/>
                    <a:gd name="T19" fmla="*/ 11 h 576"/>
                    <a:gd name="T20" fmla="*/ 13 w 344"/>
                    <a:gd name="T21" fmla="*/ 5 h 576"/>
                    <a:gd name="T22" fmla="*/ 33 w 344"/>
                    <a:gd name="T23" fmla="*/ 1 h 576"/>
                    <a:gd name="T24" fmla="*/ 63 w 344"/>
                    <a:gd name="T25" fmla="*/ 0 h 576"/>
                    <a:gd name="T26" fmla="*/ 94 w 344"/>
                    <a:gd name="T27" fmla="*/ 1 h 576"/>
                    <a:gd name="T28" fmla="*/ 114 w 344"/>
                    <a:gd name="T29" fmla="*/ 5 h 576"/>
                    <a:gd name="T30" fmla="*/ 124 w 344"/>
                    <a:gd name="T31" fmla="*/ 11 h 576"/>
                    <a:gd name="T32" fmla="*/ 127 w 344"/>
                    <a:gd name="T33" fmla="*/ 19 h 576"/>
                    <a:gd name="T34" fmla="*/ 127 w 344"/>
                    <a:gd name="T35" fmla="*/ 480 h 576"/>
                    <a:gd name="T36" fmla="*/ 324 w 344"/>
                    <a:gd name="T37" fmla="*/ 480 h 576"/>
                    <a:gd name="T38" fmla="*/ 333 w 344"/>
                    <a:gd name="T39" fmla="*/ 483 h 576"/>
                    <a:gd name="T40" fmla="*/ 339 w 344"/>
                    <a:gd name="T41" fmla="*/ 491 h 576"/>
                    <a:gd name="T42" fmla="*/ 342 w 344"/>
                    <a:gd name="T43" fmla="*/ 505 h 576"/>
                    <a:gd name="T44" fmla="*/ 344 w 344"/>
                    <a:gd name="T45" fmla="*/ 528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44" h="576">
                      <a:moveTo>
                        <a:pt x="344" y="528"/>
                      </a:moveTo>
                      <a:cubicBezTo>
                        <a:pt x="344" y="536"/>
                        <a:pt x="343" y="544"/>
                        <a:pt x="342" y="550"/>
                      </a:cubicBezTo>
                      <a:cubicBezTo>
                        <a:pt x="342" y="556"/>
                        <a:pt x="340" y="561"/>
                        <a:pt x="339" y="565"/>
                      </a:cubicBezTo>
                      <a:cubicBezTo>
                        <a:pt x="337" y="569"/>
                        <a:pt x="335" y="572"/>
                        <a:pt x="333" y="574"/>
                      </a:cubicBezTo>
                      <a:cubicBezTo>
                        <a:pt x="330" y="575"/>
                        <a:pt x="327" y="576"/>
                        <a:pt x="324" y="576"/>
                      </a:cubicBezTo>
                      <a:lnTo>
                        <a:pt x="37" y="576"/>
                      </a:lnTo>
                      <a:cubicBezTo>
                        <a:pt x="27" y="576"/>
                        <a:pt x="18" y="573"/>
                        <a:pt x="11" y="568"/>
                      </a:cubicBezTo>
                      <a:cubicBezTo>
                        <a:pt x="3" y="562"/>
                        <a:pt x="0" y="553"/>
                        <a:pt x="0" y="540"/>
                      </a:cubicBezTo>
                      <a:lnTo>
                        <a:pt x="0" y="19"/>
                      </a:lnTo>
                      <a:cubicBezTo>
                        <a:pt x="0" y="16"/>
                        <a:pt x="1" y="13"/>
                        <a:pt x="3" y="11"/>
                      </a:cubicBezTo>
                      <a:cubicBezTo>
                        <a:pt x="5" y="8"/>
                        <a:pt x="8" y="6"/>
                        <a:pt x="13" y="5"/>
                      </a:cubicBezTo>
                      <a:cubicBezTo>
                        <a:pt x="18" y="4"/>
                        <a:pt x="25" y="2"/>
                        <a:pt x="33" y="1"/>
                      </a:cubicBezTo>
                      <a:cubicBezTo>
                        <a:pt x="41" y="1"/>
                        <a:pt x="51" y="0"/>
                        <a:pt x="63" y="0"/>
                      </a:cubicBezTo>
                      <a:cubicBezTo>
                        <a:pt x="76" y="0"/>
                        <a:pt x="86" y="1"/>
                        <a:pt x="94" y="1"/>
                      </a:cubicBezTo>
                      <a:cubicBezTo>
                        <a:pt x="103" y="2"/>
                        <a:pt x="109" y="4"/>
                        <a:pt x="114" y="5"/>
                      </a:cubicBezTo>
                      <a:cubicBezTo>
                        <a:pt x="119" y="6"/>
                        <a:pt x="122" y="8"/>
                        <a:pt x="124" y="11"/>
                      </a:cubicBezTo>
                      <a:cubicBezTo>
                        <a:pt x="126" y="13"/>
                        <a:pt x="127" y="16"/>
                        <a:pt x="127" y="19"/>
                      </a:cubicBezTo>
                      <a:lnTo>
                        <a:pt x="127" y="480"/>
                      </a:lnTo>
                      <a:lnTo>
                        <a:pt x="324" y="480"/>
                      </a:lnTo>
                      <a:cubicBezTo>
                        <a:pt x="327" y="480"/>
                        <a:pt x="330" y="481"/>
                        <a:pt x="333" y="483"/>
                      </a:cubicBezTo>
                      <a:cubicBezTo>
                        <a:pt x="335" y="484"/>
                        <a:pt x="337" y="487"/>
                        <a:pt x="339" y="491"/>
                      </a:cubicBezTo>
                      <a:cubicBezTo>
                        <a:pt x="340" y="494"/>
                        <a:pt x="342" y="499"/>
                        <a:pt x="342" y="505"/>
                      </a:cubicBezTo>
                      <a:cubicBezTo>
                        <a:pt x="343" y="511"/>
                        <a:pt x="344" y="519"/>
                        <a:pt x="344" y="5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Freeform 29"/>
                <p:cNvSpPr>
                  <a:spLocks noEditPoints="1"/>
                </p:cNvSpPr>
                <p:nvPr/>
              </p:nvSpPr>
              <p:spPr bwMode="auto">
                <a:xfrm>
                  <a:off x="8416608" y="3676972"/>
                  <a:ext cx="247650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1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1 w 593"/>
                    <a:gd name="T19" fmla="*/ 379 h 594"/>
                    <a:gd name="T20" fmla="*/ 167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3 w 593"/>
                    <a:gd name="T37" fmla="*/ 418 h 594"/>
                    <a:gd name="T38" fmla="*/ 516 w 593"/>
                    <a:gd name="T39" fmla="*/ 513 h 594"/>
                    <a:gd name="T40" fmla="*/ 421 w 593"/>
                    <a:gd name="T41" fmla="*/ 573 h 594"/>
                    <a:gd name="T42" fmla="*/ 291 w 593"/>
                    <a:gd name="T43" fmla="*/ 594 h 594"/>
                    <a:gd name="T44" fmla="*/ 163 w 593"/>
                    <a:gd name="T45" fmla="*/ 576 h 594"/>
                    <a:gd name="T46" fmla="*/ 73 w 593"/>
                    <a:gd name="T47" fmla="*/ 523 h 594"/>
                    <a:gd name="T48" fmla="*/ 18 w 593"/>
                    <a:gd name="T49" fmla="*/ 431 h 594"/>
                    <a:gd name="T50" fmla="*/ 0 w 593"/>
                    <a:gd name="T51" fmla="*/ 300 h 594"/>
                    <a:gd name="T52" fmla="*/ 19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2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1" y="214"/>
                      </a:cubicBezTo>
                      <a:cubicBezTo>
                        <a:pt x="446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6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1" y="379"/>
                      </a:cubicBezTo>
                      <a:cubicBezTo>
                        <a:pt x="147" y="404"/>
                        <a:pt x="155" y="425"/>
                        <a:pt x="167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7" y="493"/>
                        <a:pt x="263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6" y="380"/>
                        <a:pt x="573" y="418"/>
                      </a:cubicBezTo>
                      <a:cubicBezTo>
                        <a:pt x="560" y="455"/>
                        <a:pt x="541" y="487"/>
                        <a:pt x="516" y="513"/>
                      </a:cubicBezTo>
                      <a:cubicBezTo>
                        <a:pt x="490" y="539"/>
                        <a:pt x="459" y="559"/>
                        <a:pt x="421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3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8" y="499"/>
                        <a:pt x="30" y="468"/>
                        <a:pt x="18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19" y="175"/>
                      </a:cubicBezTo>
                      <a:cubicBezTo>
                        <a:pt x="32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2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4" y="28"/>
                        <a:pt x="495" y="46"/>
                        <a:pt x="519" y="70"/>
                      </a:cubicBezTo>
                      <a:cubicBezTo>
                        <a:pt x="543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1" name="Freeform 30"/>
                <p:cNvSpPr>
                  <a:spLocks/>
                </p:cNvSpPr>
                <p:nvPr/>
              </p:nvSpPr>
              <p:spPr bwMode="auto">
                <a:xfrm>
                  <a:off x="8719820" y="3676972"/>
                  <a:ext cx="225425" cy="249238"/>
                </a:xfrm>
                <a:custGeom>
                  <a:avLst/>
                  <a:gdLst>
                    <a:gd name="T0" fmla="*/ 535 w 535"/>
                    <a:gd name="T1" fmla="*/ 99 h 593"/>
                    <a:gd name="T2" fmla="*/ 534 w 535"/>
                    <a:gd name="T3" fmla="*/ 121 h 593"/>
                    <a:gd name="T4" fmla="*/ 531 w 535"/>
                    <a:gd name="T5" fmla="*/ 136 h 593"/>
                    <a:gd name="T6" fmla="*/ 525 w 535"/>
                    <a:gd name="T7" fmla="*/ 144 h 593"/>
                    <a:gd name="T8" fmla="*/ 518 w 535"/>
                    <a:gd name="T9" fmla="*/ 146 h 593"/>
                    <a:gd name="T10" fmla="*/ 498 w 535"/>
                    <a:gd name="T11" fmla="*/ 138 h 593"/>
                    <a:gd name="T12" fmla="*/ 460 w 535"/>
                    <a:gd name="T13" fmla="*/ 121 h 593"/>
                    <a:gd name="T14" fmla="*/ 405 w 535"/>
                    <a:gd name="T15" fmla="*/ 103 h 593"/>
                    <a:gd name="T16" fmla="*/ 330 w 535"/>
                    <a:gd name="T17" fmla="*/ 95 h 593"/>
                    <a:gd name="T18" fmla="*/ 248 w 535"/>
                    <a:gd name="T19" fmla="*/ 110 h 593"/>
                    <a:gd name="T20" fmla="*/ 185 w 535"/>
                    <a:gd name="T21" fmla="*/ 151 h 593"/>
                    <a:gd name="T22" fmla="*/ 145 w 535"/>
                    <a:gd name="T23" fmla="*/ 214 h 593"/>
                    <a:gd name="T24" fmla="*/ 131 w 535"/>
                    <a:gd name="T25" fmla="*/ 296 h 593"/>
                    <a:gd name="T26" fmla="*/ 145 w 535"/>
                    <a:gd name="T27" fmla="*/ 382 h 593"/>
                    <a:gd name="T28" fmla="*/ 185 w 535"/>
                    <a:gd name="T29" fmla="*/ 445 h 593"/>
                    <a:gd name="T30" fmla="*/ 247 w 535"/>
                    <a:gd name="T31" fmla="*/ 483 h 593"/>
                    <a:gd name="T32" fmla="*/ 326 w 535"/>
                    <a:gd name="T33" fmla="*/ 496 h 593"/>
                    <a:gd name="T34" fmla="*/ 368 w 535"/>
                    <a:gd name="T35" fmla="*/ 492 h 593"/>
                    <a:gd name="T36" fmla="*/ 407 w 535"/>
                    <a:gd name="T37" fmla="*/ 478 h 593"/>
                    <a:gd name="T38" fmla="*/ 407 w 535"/>
                    <a:gd name="T39" fmla="*/ 345 h 593"/>
                    <a:gd name="T40" fmla="*/ 289 w 535"/>
                    <a:gd name="T41" fmla="*/ 345 h 593"/>
                    <a:gd name="T42" fmla="*/ 275 w 535"/>
                    <a:gd name="T43" fmla="*/ 335 h 593"/>
                    <a:gd name="T44" fmla="*/ 270 w 535"/>
                    <a:gd name="T45" fmla="*/ 301 h 593"/>
                    <a:gd name="T46" fmla="*/ 271 w 535"/>
                    <a:gd name="T47" fmla="*/ 281 h 593"/>
                    <a:gd name="T48" fmla="*/ 275 w 535"/>
                    <a:gd name="T49" fmla="*/ 267 h 593"/>
                    <a:gd name="T50" fmla="*/ 281 w 535"/>
                    <a:gd name="T51" fmla="*/ 260 h 593"/>
                    <a:gd name="T52" fmla="*/ 289 w 535"/>
                    <a:gd name="T53" fmla="*/ 257 h 593"/>
                    <a:gd name="T54" fmla="*/ 500 w 535"/>
                    <a:gd name="T55" fmla="*/ 257 h 593"/>
                    <a:gd name="T56" fmla="*/ 514 w 535"/>
                    <a:gd name="T57" fmla="*/ 260 h 593"/>
                    <a:gd name="T58" fmla="*/ 524 w 535"/>
                    <a:gd name="T59" fmla="*/ 267 h 593"/>
                    <a:gd name="T60" fmla="*/ 531 w 535"/>
                    <a:gd name="T61" fmla="*/ 279 h 593"/>
                    <a:gd name="T62" fmla="*/ 534 w 535"/>
                    <a:gd name="T63" fmla="*/ 294 h 593"/>
                    <a:gd name="T64" fmla="*/ 534 w 535"/>
                    <a:gd name="T65" fmla="*/ 523 h 593"/>
                    <a:gd name="T66" fmla="*/ 529 w 535"/>
                    <a:gd name="T67" fmla="*/ 546 h 593"/>
                    <a:gd name="T68" fmla="*/ 508 w 535"/>
                    <a:gd name="T69" fmla="*/ 562 h 593"/>
                    <a:gd name="T70" fmla="*/ 469 w 535"/>
                    <a:gd name="T71" fmla="*/ 574 h 593"/>
                    <a:gd name="T72" fmla="*/ 421 w 535"/>
                    <a:gd name="T73" fmla="*/ 584 h 593"/>
                    <a:gd name="T74" fmla="*/ 371 w 535"/>
                    <a:gd name="T75" fmla="*/ 591 h 593"/>
                    <a:gd name="T76" fmla="*/ 320 w 535"/>
                    <a:gd name="T77" fmla="*/ 593 h 593"/>
                    <a:gd name="T78" fmla="*/ 185 w 535"/>
                    <a:gd name="T79" fmla="*/ 573 h 593"/>
                    <a:gd name="T80" fmla="*/ 85 w 535"/>
                    <a:gd name="T81" fmla="*/ 516 h 593"/>
                    <a:gd name="T82" fmla="*/ 22 w 535"/>
                    <a:gd name="T83" fmla="*/ 425 h 593"/>
                    <a:gd name="T84" fmla="*/ 0 w 535"/>
                    <a:gd name="T85" fmla="*/ 303 h 593"/>
                    <a:gd name="T86" fmla="*/ 23 w 535"/>
                    <a:gd name="T87" fmla="*/ 176 h 593"/>
                    <a:gd name="T88" fmla="*/ 89 w 535"/>
                    <a:gd name="T89" fmla="*/ 81 h 593"/>
                    <a:gd name="T90" fmla="*/ 192 w 535"/>
                    <a:gd name="T91" fmla="*/ 21 h 593"/>
                    <a:gd name="T92" fmla="*/ 326 w 535"/>
                    <a:gd name="T93" fmla="*/ 0 h 593"/>
                    <a:gd name="T94" fmla="*/ 400 w 535"/>
                    <a:gd name="T95" fmla="*/ 5 h 593"/>
                    <a:gd name="T96" fmla="*/ 459 w 535"/>
                    <a:gd name="T97" fmla="*/ 18 h 593"/>
                    <a:gd name="T98" fmla="*/ 500 w 535"/>
                    <a:gd name="T99" fmla="*/ 33 h 593"/>
                    <a:gd name="T100" fmla="*/ 523 w 535"/>
                    <a:gd name="T101" fmla="*/ 48 h 593"/>
                    <a:gd name="T102" fmla="*/ 532 w 535"/>
                    <a:gd name="T103" fmla="*/ 65 h 593"/>
                    <a:gd name="T104" fmla="*/ 535 w 535"/>
                    <a:gd name="T105" fmla="*/ 99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35" h="593">
                      <a:moveTo>
                        <a:pt x="535" y="99"/>
                      </a:moveTo>
                      <a:cubicBezTo>
                        <a:pt x="535" y="107"/>
                        <a:pt x="535" y="115"/>
                        <a:pt x="534" y="121"/>
                      </a:cubicBezTo>
                      <a:cubicBezTo>
                        <a:pt x="533" y="127"/>
                        <a:pt x="532" y="132"/>
                        <a:pt x="531" y="136"/>
                      </a:cubicBezTo>
                      <a:cubicBezTo>
                        <a:pt x="529" y="140"/>
                        <a:pt x="527" y="142"/>
                        <a:pt x="525" y="144"/>
                      </a:cubicBezTo>
                      <a:cubicBezTo>
                        <a:pt x="523" y="145"/>
                        <a:pt x="521" y="146"/>
                        <a:pt x="518" y="146"/>
                      </a:cubicBezTo>
                      <a:cubicBezTo>
                        <a:pt x="514" y="146"/>
                        <a:pt x="507" y="143"/>
                        <a:pt x="498" y="138"/>
                      </a:cubicBezTo>
                      <a:cubicBezTo>
                        <a:pt x="488" y="133"/>
                        <a:pt x="476" y="127"/>
                        <a:pt x="460" y="121"/>
                      </a:cubicBezTo>
                      <a:cubicBezTo>
                        <a:pt x="445" y="114"/>
                        <a:pt x="426" y="109"/>
                        <a:pt x="405" y="103"/>
                      </a:cubicBezTo>
                      <a:cubicBezTo>
                        <a:pt x="383" y="98"/>
                        <a:pt x="359" y="95"/>
                        <a:pt x="330" y="95"/>
                      </a:cubicBezTo>
                      <a:cubicBezTo>
                        <a:pt x="300" y="95"/>
                        <a:pt x="272" y="100"/>
                        <a:pt x="248" y="110"/>
                      </a:cubicBezTo>
                      <a:cubicBezTo>
                        <a:pt x="223" y="119"/>
                        <a:pt x="202" y="133"/>
                        <a:pt x="185" y="151"/>
                      </a:cubicBezTo>
                      <a:cubicBezTo>
                        <a:pt x="168" y="168"/>
                        <a:pt x="154" y="189"/>
                        <a:pt x="145" y="214"/>
                      </a:cubicBezTo>
                      <a:cubicBezTo>
                        <a:pt x="135" y="239"/>
                        <a:pt x="131" y="266"/>
                        <a:pt x="131" y="296"/>
                      </a:cubicBezTo>
                      <a:cubicBezTo>
                        <a:pt x="131" y="328"/>
                        <a:pt x="136" y="357"/>
                        <a:pt x="145" y="382"/>
                      </a:cubicBezTo>
                      <a:cubicBezTo>
                        <a:pt x="155" y="407"/>
                        <a:pt x="168" y="428"/>
                        <a:pt x="185" y="445"/>
                      </a:cubicBezTo>
                      <a:cubicBezTo>
                        <a:pt x="202" y="462"/>
                        <a:pt x="223" y="475"/>
                        <a:pt x="247" y="483"/>
                      </a:cubicBezTo>
                      <a:cubicBezTo>
                        <a:pt x="271" y="492"/>
                        <a:pt x="297" y="496"/>
                        <a:pt x="326" y="496"/>
                      </a:cubicBezTo>
                      <a:cubicBezTo>
                        <a:pt x="340" y="496"/>
                        <a:pt x="354" y="495"/>
                        <a:pt x="368" y="492"/>
                      </a:cubicBezTo>
                      <a:cubicBezTo>
                        <a:pt x="382" y="489"/>
                        <a:pt x="395" y="484"/>
                        <a:pt x="407" y="478"/>
                      </a:cubicBezTo>
                      <a:lnTo>
                        <a:pt x="407" y="345"/>
                      </a:lnTo>
                      <a:lnTo>
                        <a:pt x="289" y="345"/>
                      </a:lnTo>
                      <a:cubicBezTo>
                        <a:pt x="283" y="345"/>
                        <a:pt x="278" y="342"/>
                        <a:pt x="275" y="335"/>
                      </a:cubicBezTo>
                      <a:cubicBezTo>
                        <a:pt x="272" y="329"/>
                        <a:pt x="270" y="317"/>
                        <a:pt x="270" y="301"/>
                      </a:cubicBezTo>
                      <a:cubicBezTo>
                        <a:pt x="270" y="293"/>
                        <a:pt x="271" y="286"/>
                        <a:pt x="271" y="281"/>
                      </a:cubicBezTo>
                      <a:cubicBezTo>
                        <a:pt x="272" y="275"/>
                        <a:pt x="273" y="270"/>
                        <a:pt x="275" y="267"/>
                      </a:cubicBezTo>
                      <a:cubicBezTo>
                        <a:pt x="277" y="264"/>
                        <a:pt x="279" y="261"/>
                        <a:pt x="281" y="260"/>
                      </a:cubicBezTo>
                      <a:cubicBezTo>
                        <a:pt x="283" y="258"/>
                        <a:pt x="286" y="257"/>
                        <a:pt x="289" y="257"/>
                      </a:cubicBezTo>
                      <a:lnTo>
                        <a:pt x="500" y="257"/>
                      </a:lnTo>
                      <a:cubicBezTo>
                        <a:pt x="505" y="257"/>
                        <a:pt x="510" y="258"/>
                        <a:pt x="514" y="260"/>
                      </a:cubicBezTo>
                      <a:cubicBezTo>
                        <a:pt x="518" y="261"/>
                        <a:pt x="521" y="264"/>
                        <a:pt x="524" y="267"/>
                      </a:cubicBezTo>
                      <a:cubicBezTo>
                        <a:pt x="527" y="270"/>
                        <a:pt x="530" y="274"/>
                        <a:pt x="531" y="279"/>
                      </a:cubicBezTo>
                      <a:cubicBezTo>
                        <a:pt x="533" y="283"/>
                        <a:pt x="534" y="288"/>
                        <a:pt x="534" y="294"/>
                      </a:cubicBezTo>
                      <a:lnTo>
                        <a:pt x="534" y="523"/>
                      </a:lnTo>
                      <a:cubicBezTo>
                        <a:pt x="534" y="531"/>
                        <a:pt x="532" y="539"/>
                        <a:pt x="529" y="546"/>
                      </a:cubicBezTo>
                      <a:cubicBezTo>
                        <a:pt x="525" y="553"/>
                        <a:pt x="518" y="558"/>
                        <a:pt x="508" y="562"/>
                      </a:cubicBezTo>
                      <a:cubicBezTo>
                        <a:pt x="497" y="565"/>
                        <a:pt x="484" y="569"/>
                        <a:pt x="469" y="574"/>
                      </a:cubicBezTo>
                      <a:cubicBezTo>
                        <a:pt x="454" y="578"/>
                        <a:pt x="437" y="581"/>
                        <a:pt x="421" y="584"/>
                      </a:cubicBezTo>
                      <a:cubicBezTo>
                        <a:pt x="404" y="587"/>
                        <a:pt x="387" y="589"/>
                        <a:pt x="371" y="591"/>
                      </a:cubicBezTo>
                      <a:cubicBezTo>
                        <a:pt x="354" y="592"/>
                        <a:pt x="337" y="593"/>
                        <a:pt x="320" y="593"/>
                      </a:cubicBezTo>
                      <a:cubicBezTo>
                        <a:pt x="270" y="593"/>
                        <a:pt x="225" y="587"/>
                        <a:pt x="185" y="573"/>
                      </a:cubicBezTo>
                      <a:cubicBezTo>
                        <a:pt x="146" y="560"/>
                        <a:pt x="112" y="541"/>
                        <a:pt x="85" y="516"/>
                      </a:cubicBezTo>
                      <a:cubicBezTo>
                        <a:pt x="57" y="491"/>
                        <a:pt x="36" y="461"/>
                        <a:pt x="22" y="425"/>
                      </a:cubicBezTo>
                      <a:cubicBezTo>
                        <a:pt x="7" y="389"/>
                        <a:pt x="0" y="348"/>
                        <a:pt x="0" y="303"/>
                      </a:cubicBezTo>
                      <a:cubicBezTo>
                        <a:pt x="0" y="256"/>
                        <a:pt x="8" y="214"/>
                        <a:pt x="23" y="176"/>
                      </a:cubicBezTo>
                      <a:cubicBezTo>
                        <a:pt x="39" y="139"/>
                        <a:pt x="61" y="107"/>
                        <a:pt x="89" y="81"/>
                      </a:cubicBezTo>
                      <a:cubicBezTo>
                        <a:pt x="118" y="55"/>
                        <a:pt x="152" y="35"/>
                        <a:pt x="192" y="21"/>
                      </a:cubicBezTo>
                      <a:cubicBezTo>
                        <a:pt x="232" y="7"/>
                        <a:pt x="277" y="0"/>
                        <a:pt x="326" y="0"/>
                      </a:cubicBezTo>
                      <a:cubicBezTo>
                        <a:pt x="353" y="0"/>
                        <a:pt x="378" y="2"/>
                        <a:pt x="400" y="5"/>
                      </a:cubicBezTo>
                      <a:cubicBezTo>
                        <a:pt x="423" y="9"/>
                        <a:pt x="442" y="13"/>
                        <a:pt x="459" y="18"/>
                      </a:cubicBezTo>
                      <a:cubicBezTo>
                        <a:pt x="475" y="22"/>
                        <a:pt x="489" y="28"/>
                        <a:pt x="500" y="33"/>
                      </a:cubicBezTo>
                      <a:cubicBezTo>
                        <a:pt x="511" y="39"/>
                        <a:pt x="519" y="44"/>
                        <a:pt x="523" y="48"/>
                      </a:cubicBezTo>
                      <a:cubicBezTo>
                        <a:pt x="527" y="52"/>
                        <a:pt x="530" y="58"/>
                        <a:pt x="532" y="65"/>
                      </a:cubicBezTo>
                      <a:cubicBezTo>
                        <a:pt x="534" y="73"/>
                        <a:pt x="535" y="84"/>
                        <a:pt x="535" y="9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Freeform 31"/>
                <p:cNvSpPr>
                  <a:spLocks noEditPoints="1"/>
                </p:cNvSpPr>
                <p:nvPr/>
              </p:nvSpPr>
              <p:spPr bwMode="auto">
                <a:xfrm>
                  <a:off x="9010333" y="3676972"/>
                  <a:ext cx="249238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2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2 w 593"/>
                    <a:gd name="T19" fmla="*/ 379 h 594"/>
                    <a:gd name="T20" fmla="*/ 168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4 w 593"/>
                    <a:gd name="T37" fmla="*/ 418 h 594"/>
                    <a:gd name="T38" fmla="*/ 516 w 593"/>
                    <a:gd name="T39" fmla="*/ 513 h 594"/>
                    <a:gd name="T40" fmla="*/ 422 w 593"/>
                    <a:gd name="T41" fmla="*/ 573 h 594"/>
                    <a:gd name="T42" fmla="*/ 291 w 593"/>
                    <a:gd name="T43" fmla="*/ 594 h 594"/>
                    <a:gd name="T44" fmla="*/ 164 w 593"/>
                    <a:gd name="T45" fmla="*/ 576 h 594"/>
                    <a:gd name="T46" fmla="*/ 73 w 593"/>
                    <a:gd name="T47" fmla="*/ 523 h 594"/>
                    <a:gd name="T48" fmla="*/ 19 w 593"/>
                    <a:gd name="T49" fmla="*/ 431 h 594"/>
                    <a:gd name="T50" fmla="*/ 0 w 593"/>
                    <a:gd name="T51" fmla="*/ 300 h 594"/>
                    <a:gd name="T52" fmla="*/ 20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3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2" y="214"/>
                      </a:cubicBezTo>
                      <a:cubicBezTo>
                        <a:pt x="447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7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2" y="379"/>
                      </a:cubicBezTo>
                      <a:cubicBezTo>
                        <a:pt x="147" y="404"/>
                        <a:pt x="156" y="425"/>
                        <a:pt x="168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8" y="493"/>
                        <a:pt x="264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7" y="380"/>
                        <a:pt x="574" y="418"/>
                      </a:cubicBezTo>
                      <a:cubicBezTo>
                        <a:pt x="561" y="455"/>
                        <a:pt x="542" y="487"/>
                        <a:pt x="516" y="513"/>
                      </a:cubicBezTo>
                      <a:cubicBezTo>
                        <a:pt x="491" y="539"/>
                        <a:pt x="459" y="559"/>
                        <a:pt x="422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4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9" y="499"/>
                        <a:pt x="31" y="468"/>
                        <a:pt x="19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20" y="175"/>
                      </a:cubicBezTo>
                      <a:cubicBezTo>
                        <a:pt x="33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3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5" y="28"/>
                        <a:pt x="495" y="46"/>
                        <a:pt x="519" y="70"/>
                      </a:cubicBezTo>
                      <a:cubicBezTo>
                        <a:pt x="544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Freeform 32"/>
                <p:cNvSpPr>
                  <a:spLocks/>
                </p:cNvSpPr>
                <p:nvPr/>
              </p:nvSpPr>
              <p:spPr bwMode="auto">
                <a:xfrm>
                  <a:off x="8240395" y="4042097"/>
                  <a:ext cx="69850" cy="90488"/>
                </a:xfrm>
                <a:custGeom>
                  <a:avLst/>
                  <a:gdLst>
                    <a:gd name="T0" fmla="*/ 167 w 167"/>
                    <a:gd name="T1" fmla="*/ 184 h 216"/>
                    <a:gd name="T2" fmla="*/ 167 w 167"/>
                    <a:gd name="T3" fmla="*/ 188 h 216"/>
                    <a:gd name="T4" fmla="*/ 166 w 167"/>
                    <a:gd name="T5" fmla="*/ 192 h 216"/>
                    <a:gd name="T6" fmla="*/ 165 w 167"/>
                    <a:gd name="T7" fmla="*/ 194 h 216"/>
                    <a:gd name="T8" fmla="*/ 162 w 167"/>
                    <a:gd name="T9" fmla="*/ 197 h 216"/>
                    <a:gd name="T10" fmla="*/ 155 w 167"/>
                    <a:gd name="T11" fmla="*/ 202 h 216"/>
                    <a:gd name="T12" fmla="*/ 141 w 167"/>
                    <a:gd name="T13" fmla="*/ 209 h 216"/>
                    <a:gd name="T14" fmla="*/ 121 w 167"/>
                    <a:gd name="T15" fmla="*/ 214 h 216"/>
                    <a:gd name="T16" fmla="*/ 97 w 167"/>
                    <a:gd name="T17" fmla="*/ 216 h 216"/>
                    <a:gd name="T18" fmla="*/ 57 w 167"/>
                    <a:gd name="T19" fmla="*/ 209 h 216"/>
                    <a:gd name="T20" fmla="*/ 26 w 167"/>
                    <a:gd name="T21" fmla="*/ 189 h 216"/>
                    <a:gd name="T22" fmla="*/ 7 w 167"/>
                    <a:gd name="T23" fmla="*/ 156 h 216"/>
                    <a:gd name="T24" fmla="*/ 0 w 167"/>
                    <a:gd name="T25" fmla="*/ 111 h 216"/>
                    <a:gd name="T26" fmla="*/ 7 w 167"/>
                    <a:gd name="T27" fmla="*/ 64 h 216"/>
                    <a:gd name="T28" fmla="*/ 28 w 167"/>
                    <a:gd name="T29" fmla="*/ 29 h 216"/>
                    <a:gd name="T30" fmla="*/ 60 w 167"/>
                    <a:gd name="T31" fmla="*/ 8 h 216"/>
                    <a:gd name="T32" fmla="*/ 101 w 167"/>
                    <a:gd name="T33" fmla="*/ 0 h 216"/>
                    <a:gd name="T34" fmla="*/ 120 w 167"/>
                    <a:gd name="T35" fmla="*/ 2 h 216"/>
                    <a:gd name="T36" fmla="*/ 138 w 167"/>
                    <a:gd name="T37" fmla="*/ 6 h 216"/>
                    <a:gd name="T38" fmla="*/ 152 w 167"/>
                    <a:gd name="T39" fmla="*/ 12 h 216"/>
                    <a:gd name="T40" fmla="*/ 161 w 167"/>
                    <a:gd name="T41" fmla="*/ 18 h 216"/>
                    <a:gd name="T42" fmla="*/ 164 w 167"/>
                    <a:gd name="T43" fmla="*/ 21 h 216"/>
                    <a:gd name="T44" fmla="*/ 165 w 167"/>
                    <a:gd name="T45" fmla="*/ 24 h 216"/>
                    <a:gd name="T46" fmla="*/ 166 w 167"/>
                    <a:gd name="T47" fmla="*/ 27 h 216"/>
                    <a:gd name="T48" fmla="*/ 166 w 167"/>
                    <a:gd name="T49" fmla="*/ 33 h 216"/>
                    <a:gd name="T50" fmla="*/ 166 w 167"/>
                    <a:gd name="T51" fmla="*/ 38 h 216"/>
                    <a:gd name="T52" fmla="*/ 164 w 167"/>
                    <a:gd name="T53" fmla="*/ 42 h 216"/>
                    <a:gd name="T54" fmla="*/ 163 w 167"/>
                    <a:gd name="T55" fmla="*/ 44 h 216"/>
                    <a:gd name="T56" fmla="*/ 160 w 167"/>
                    <a:gd name="T57" fmla="*/ 45 h 216"/>
                    <a:gd name="T58" fmla="*/ 153 w 167"/>
                    <a:gd name="T59" fmla="*/ 42 h 216"/>
                    <a:gd name="T60" fmla="*/ 142 w 167"/>
                    <a:gd name="T61" fmla="*/ 35 h 216"/>
                    <a:gd name="T62" fmla="*/ 125 w 167"/>
                    <a:gd name="T63" fmla="*/ 28 h 216"/>
                    <a:gd name="T64" fmla="*/ 100 w 167"/>
                    <a:gd name="T65" fmla="*/ 25 h 216"/>
                    <a:gd name="T66" fmla="*/ 73 w 167"/>
                    <a:gd name="T67" fmla="*/ 30 h 216"/>
                    <a:gd name="T68" fmla="*/ 51 w 167"/>
                    <a:gd name="T69" fmla="*/ 47 h 216"/>
                    <a:gd name="T70" fmla="*/ 37 w 167"/>
                    <a:gd name="T71" fmla="*/ 73 h 216"/>
                    <a:gd name="T72" fmla="*/ 32 w 167"/>
                    <a:gd name="T73" fmla="*/ 109 h 216"/>
                    <a:gd name="T74" fmla="*/ 37 w 167"/>
                    <a:gd name="T75" fmla="*/ 145 h 216"/>
                    <a:gd name="T76" fmla="*/ 51 w 167"/>
                    <a:gd name="T77" fmla="*/ 170 h 216"/>
                    <a:gd name="T78" fmla="*/ 72 w 167"/>
                    <a:gd name="T79" fmla="*/ 186 h 216"/>
                    <a:gd name="T80" fmla="*/ 101 w 167"/>
                    <a:gd name="T81" fmla="*/ 191 h 216"/>
                    <a:gd name="T82" fmla="*/ 125 w 167"/>
                    <a:gd name="T83" fmla="*/ 188 h 216"/>
                    <a:gd name="T84" fmla="*/ 143 w 167"/>
                    <a:gd name="T85" fmla="*/ 181 h 216"/>
                    <a:gd name="T86" fmla="*/ 155 w 167"/>
                    <a:gd name="T87" fmla="*/ 174 h 216"/>
                    <a:gd name="T88" fmla="*/ 162 w 167"/>
                    <a:gd name="T89" fmla="*/ 171 h 216"/>
                    <a:gd name="T90" fmla="*/ 164 w 167"/>
                    <a:gd name="T91" fmla="*/ 172 h 216"/>
                    <a:gd name="T92" fmla="*/ 166 w 167"/>
                    <a:gd name="T93" fmla="*/ 174 h 216"/>
                    <a:gd name="T94" fmla="*/ 167 w 167"/>
                    <a:gd name="T95" fmla="*/ 177 h 216"/>
                    <a:gd name="T96" fmla="*/ 167 w 167"/>
                    <a:gd name="T97" fmla="*/ 184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7" h="216">
                      <a:moveTo>
                        <a:pt x="167" y="184"/>
                      </a:moveTo>
                      <a:cubicBezTo>
                        <a:pt x="167" y="185"/>
                        <a:pt x="167" y="187"/>
                        <a:pt x="167" y="188"/>
                      </a:cubicBezTo>
                      <a:cubicBezTo>
                        <a:pt x="166" y="190"/>
                        <a:pt x="166" y="191"/>
                        <a:pt x="166" y="192"/>
                      </a:cubicBezTo>
                      <a:cubicBezTo>
                        <a:pt x="166" y="193"/>
                        <a:pt x="165" y="194"/>
                        <a:pt x="165" y="194"/>
                      </a:cubicBezTo>
                      <a:cubicBezTo>
                        <a:pt x="164" y="195"/>
                        <a:pt x="164" y="196"/>
                        <a:pt x="162" y="197"/>
                      </a:cubicBezTo>
                      <a:cubicBezTo>
                        <a:pt x="161" y="198"/>
                        <a:pt x="159" y="200"/>
                        <a:pt x="155" y="202"/>
                      </a:cubicBezTo>
                      <a:cubicBezTo>
                        <a:pt x="151" y="204"/>
                        <a:pt x="146" y="206"/>
                        <a:pt x="141" y="209"/>
                      </a:cubicBezTo>
                      <a:cubicBezTo>
                        <a:pt x="135" y="211"/>
                        <a:pt x="129" y="212"/>
                        <a:pt x="121" y="214"/>
                      </a:cubicBezTo>
                      <a:cubicBezTo>
                        <a:pt x="114" y="215"/>
                        <a:pt x="106" y="216"/>
                        <a:pt x="97" y="216"/>
                      </a:cubicBezTo>
                      <a:cubicBezTo>
                        <a:pt x="83" y="216"/>
                        <a:pt x="69" y="214"/>
                        <a:pt x="57" y="209"/>
                      </a:cubicBezTo>
                      <a:cubicBezTo>
                        <a:pt x="45" y="205"/>
                        <a:pt x="35" y="198"/>
                        <a:pt x="26" y="189"/>
                      </a:cubicBezTo>
                      <a:cubicBezTo>
                        <a:pt x="18" y="180"/>
                        <a:pt x="11" y="169"/>
                        <a:pt x="7" y="156"/>
                      </a:cubicBezTo>
                      <a:cubicBezTo>
                        <a:pt x="2" y="143"/>
                        <a:pt x="0" y="128"/>
                        <a:pt x="0" y="111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2" y="50"/>
                        <a:pt x="19" y="39"/>
                        <a:pt x="28" y="29"/>
                      </a:cubicBezTo>
                      <a:cubicBezTo>
                        <a:pt x="37" y="20"/>
                        <a:pt x="47" y="13"/>
                        <a:pt x="60" y="8"/>
                      </a:cubicBezTo>
                      <a:cubicBezTo>
                        <a:pt x="72" y="3"/>
                        <a:pt x="86" y="0"/>
                        <a:pt x="101" y="0"/>
                      </a:cubicBezTo>
                      <a:cubicBezTo>
                        <a:pt x="108" y="0"/>
                        <a:pt x="114" y="1"/>
                        <a:pt x="120" y="2"/>
                      </a:cubicBezTo>
                      <a:cubicBezTo>
                        <a:pt x="127" y="3"/>
                        <a:pt x="132" y="4"/>
                        <a:pt x="138" y="6"/>
                      </a:cubicBezTo>
                      <a:cubicBezTo>
                        <a:pt x="143" y="8"/>
                        <a:pt x="148" y="10"/>
                        <a:pt x="152" y="12"/>
                      </a:cubicBezTo>
                      <a:cubicBezTo>
                        <a:pt x="156" y="14"/>
                        <a:pt x="159" y="16"/>
                        <a:pt x="161" y="18"/>
                      </a:cubicBezTo>
                      <a:cubicBezTo>
                        <a:pt x="162" y="19"/>
                        <a:pt x="163" y="20"/>
                        <a:pt x="164" y="21"/>
                      </a:cubicBezTo>
                      <a:cubicBezTo>
                        <a:pt x="164" y="22"/>
                        <a:pt x="165" y="23"/>
                        <a:pt x="165" y="24"/>
                      </a:cubicBezTo>
                      <a:cubicBezTo>
                        <a:pt x="165" y="25"/>
                        <a:pt x="165" y="26"/>
                        <a:pt x="166" y="27"/>
                      </a:cubicBezTo>
                      <a:cubicBezTo>
                        <a:pt x="166" y="29"/>
                        <a:pt x="166" y="31"/>
                        <a:pt x="166" y="33"/>
                      </a:cubicBezTo>
                      <a:cubicBezTo>
                        <a:pt x="166" y="35"/>
                        <a:pt x="166" y="37"/>
                        <a:pt x="166" y="38"/>
                      </a:cubicBezTo>
                      <a:cubicBezTo>
                        <a:pt x="165" y="40"/>
                        <a:pt x="165" y="41"/>
                        <a:pt x="164" y="42"/>
                      </a:cubicBezTo>
                      <a:cubicBezTo>
                        <a:pt x="164" y="43"/>
                        <a:pt x="163" y="44"/>
                        <a:pt x="163" y="44"/>
                      </a:cubicBezTo>
                      <a:cubicBezTo>
                        <a:pt x="162" y="45"/>
                        <a:pt x="161" y="45"/>
                        <a:pt x="160" y="45"/>
                      </a:cubicBezTo>
                      <a:cubicBezTo>
                        <a:pt x="159" y="45"/>
                        <a:pt x="156" y="44"/>
                        <a:pt x="153" y="42"/>
                      </a:cubicBezTo>
                      <a:cubicBezTo>
                        <a:pt x="150" y="40"/>
                        <a:pt x="147" y="37"/>
                        <a:pt x="142" y="35"/>
                      </a:cubicBezTo>
                      <a:cubicBezTo>
                        <a:pt x="137" y="32"/>
                        <a:pt x="131" y="30"/>
                        <a:pt x="125" y="28"/>
                      </a:cubicBezTo>
                      <a:cubicBezTo>
                        <a:pt x="118" y="26"/>
                        <a:pt x="110" y="25"/>
                        <a:pt x="100" y="25"/>
                      </a:cubicBezTo>
                      <a:cubicBezTo>
                        <a:pt x="90" y="25"/>
                        <a:pt x="81" y="26"/>
                        <a:pt x="73" y="30"/>
                      </a:cubicBezTo>
                      <a:cubicBezTo>
                        <a:pt x="64" y="34"/>
                        <a:pt x="57" y="39"/>
                        <a:pt x="51" y="47"/>
                      </a:cubicBezTo>
                      <a:cubicBezTo>
                        <a:pt x="45" y="54"/>
                        <a:pt x="40" y="63"/>
                        <a:pt x="37" y="73"/>
                      </a:cubicBezTo>
                      <a:cubicBezTo>
                        <a:pt x="34" y="84"/>
                        <a:pt x="32" y="96"/>
                        <a:pt x="32" y="109"/>
                      </a:cubicBezTo>
                      <a:cubicBezTo>
                        <a:pt x="32" y="123"/>
                        <a:pt x="34" y="134"/>
                        <a:pt x="37" y="145"/>
                      </a:cubicBezTo>
                      <a:cubicBezTo>
                        <a:pt x="40" y="155"/>
                        <a:pt x="45" y="164"/>
                        <a:pt x="51" y="170"/>
                      </a:cubicBezTo>
                      <a:cubicBezTo>
                        <a:pt x="56" y="177"/>
                        <a:pt x="64" y="183"/>
                        <a:pt x="72" y="186"/>
                      </a:cubicBezTo>
                      <a:cubicBezTo>
                        <a:pt x="81" y="190"/>
                        <a:pt x="91" y="191"/>
                        <a:pt x="101" y="191"/>
                      </a:cubicBezTo>
                      <a:cubicBezTo>
                        <a:pt x="111" y="191"/>
                        <a:pt x="119" y="190"/>
                        <a:pt x="125" y="188"/>
                      </a:cubicBezTo>
                      <a:cubicBezTo>
                        <a:pt x="132" y="186"/>
                        <a:pt x="138" y="184"/>
                        <a:pt x="143" y="181"/>
                      </a:cubicBezTo>
                      <a:cubicBezTo>
                        <a:pt x="148" y="179"/>
                        <a:pt x="152" y="176"/>
                        <a:pt x="155" y="174"/>
                      </a:cubicBezTo>
                      <a:cubicBezTo>
                        <a:pt x="158" y="172"/>
                        <a:pt x="160" y="171"/>
                        <a:pt x="162" y="171"/>
                      </a:cubicBezTo>
                      <a:cubicBezTo>
                        <a:pt x="163" y="171"/>
                        <a:pt x="164" y="171"/>
                        <a:pt x="164" y="172"/>
                      </a:cubicBezTo>
                      <a:cubicBezTo>
                        <a:pt x="165" y="172"/>
                        <a:pt x="165" y="173"/>
                        <a:pt x="166" y="174"/>
                      </a:cubicBezTo>
                      <a:cubicBezTo>
                        <a:pt x="166" y="175"/>
                        <a:pt x="166" y="176"/>
                        <a:pt x="167" y="177"/>
                      </a:cubicBezTo>
                      <a:cubicBezTo>
                        <a:pt x="167" y="179"/>
                        <a:pt x="167" y="181"/>
                        <a:pt x="167" y="18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Freeform 33"/>
                <p:cNvSpPr>
                  <a:spLocks noEditPoints="1"/>
                </p:cNvSpPr>
                <p:nvPr/>
              </p:nvSpPr>
              <p:spPr bwMode="auto">
                <a:xfrm>
                  <a:off x="8384858" y="4042097"/>
                  <a:ext cx="85725" cy="90488"/>
                </a:xfrm>
                <a:custGeom>
                  <a:avLst/>
                  <a:gdLst>
                    <a:gd name="T0" fmla="*/ 173 w 206"/>
                    <a:gd name="T1" fmla="*/ 108 h 217"/>
                    <a:gd name="T2" fmla="*/ 170 w 206"/>
                    <a:gd name="T3" fmla="*/ 74 h 217"/>
                    <a:gd name="T4" fmla="*/ 158 w 206"/>
                    <a:gd name="T5" fmla="*/ 48 h 217"/>
                    <a:gd name="T6" fmla="*/ 137 w 206"/>
                    <a:gd name="T7" fmla="*/ 30 h 217"/>
                    <a:gd name="T8" fmla="*/ 103 w 206"/>
                    <a:gd name="T9" fmla="*/ 24 h 217"/>
                    <a:gd name="T10" fmla="*/ 70 w 206"/>
                    <a:gd name="T11" fmla="*/ 30 h 217"/>
                    <a:gd name="T12" fmla="*/ 48 w 206"/>
                    <a:gd name="T13" fmla="*/ 49 h 217"/>
                    <a:gd name="T14" fmla="*/ 36 w 206"/>
                    <a:gd name="T15" fmla="*/ 75 h 217"/>
                    <a:gd name="T16" fmla="*/ 32 w 206"/>
                    <a:gd name="T17" fmla="*/ 107 h 217"/>
                    <a:gd name="T18" fmla="*/ 36 w 206"/>
                    <a:gd name="T19" fmla="*/ 141 h 217"/>
                    <a:gd name="T20" fmla="*/ 47 w 206"/>
                    <a:gd name="T21" fmla="*/ 168 h 217"/>
                    <a:gd name="T22" fmla="*/ 69 w 206"/>
                    <a:gd name="T23" fmla="*/ 186 h 217"/>
                    <a:gd name="T24" fmla="*/ 102 w 206"/>
                    <a:gd name="T25" fmla="*/ 192 h 217"/>
                    <a:gd name="T26" fmla="*/ 136 w 206"/>
                    <a:gd name="T27" fmla="*/ 185 h 217"/>
                    <a:gd name="T28" fmla="*/ 158 w 206"/>
                    <a:gd name="T29" fmla="*/ 167 h 217"/>
                    <a:gd name="T30" fmla="*/ 170 w 206"/>
                    <a:gd name="T31" fmla="*/ 140 h 217"/>
                    <a:gd name="T32" fmla="*/ 173 w 206"/>
                    <a:gd name="T33" fmla="*/ 108 h 217"/>
                    <a:gd name="T34" fmla="*/ 206 w 206"/>
                    <a:gd name="T35" fmla="*/ 106 h 217"/>
                    <a:gd name="T36" fmla="*/ 199 w 206"/>
                    <a:gd name="T37" fmla="*/ 152 h 217"/>
                    <a:gd name="T38" fmla="*/ 180 w 206"/>
                    <a:gd name="T39" fmla="*/ 187 h 217"/>
                    <a:gd name="T40" fmla="*/ 147 w 206"/>
                    <a:gd name="T41" fmla="*/ 209 h 217"/>
                    <a:gd name="T42" fmla="*/ 101 w 206"/>
                    <a:gd name="T43" fmla="*/ 217 h 217"/>
                    <a:gd name="T44" fmla="*/ 56 w 206"/>
                    <a:gd name="T45" fmla="*/ 210 h 217"/>
                    <a:gd name="T46" fmla="*/ 25 w 206"/>
                    <a:gd name="T47" fmla="*/ 189 h 217"/>
                    <a:gd name="T48" fmla="*/ 6 w 206"/>
                    <a:gd name="T49" fmla="*/ 155 h 217"/>
                    <a:gd name="T50" fmla="*/ 0 w 206"/>
                    <a:gd name="T51" fmla="*/ 109 h 217"/>
                    <a:gd name="T52" fmla="*/ 7 w 206"/>
                    <a:gd name="T53" fmla="*/ 64 h 217"/>
                    <a:gd name="T54" fmla="*/ 26 w 206"/>
                    <a:gd name="T55" fmla="*/ 29 h 217"/>
                    <a:gd name="T56" fmla="*/ 59 w 206"/>
                    <a:gd name="T57" fmla="*/ 7 h 217"/>
                    <a:gd name="T58" fmla="*/ 105 w 206"/>
                    <a:gd name="T59" fmla="*/ 0 h 217"/>
                    <a:gd name="T60" fmla="*/ 150 w 206"/>
                    <a:gd name="T61" fmla="*/ 7 h 217"/>
                    <a:gd name="T62" fmla="*/ 181 w 206"/>
                    <a:gd name="T63" fmla="*/ 27 h 217"/>
                    <a:gd name="T64" fmla="*/ 200 w 206"/>
                    <a:gd name="T65" fmla="*/ 60 h 217"/>
                    <a:gd name="T66" fmla="*/ 206 w 206"/>
                    <a:gd name="T67" fmla="*/ 106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6" h="217">
                      <a:moveTo>
                        <a:pt x="173" y="108"/>
                      </a:moveTo>
                      <a:cubicBezTo>
                        <a:pt x="173" y="96"/>
                        <a:pt x="172" y="85"/>
                        <a:pt x="170" y="74"/>
                      </a:cubicBezTo>
                      <a:cubicBezTo>
                        <a:pt x="168" y="64"/>
                        <a:pt x="164" y="55"/>
                        <a:pt x="158" y="48"/>
                      </a:cubicBezTo>
                      <a:cubicBezTo>
                        <a:pt x="153" y="40"/>
                        <a:pt x="146" y="34"/>
                        <a:pt x="137" y="30"/>
                      </a:cubicBezTo>
                      <a:cubicBezTo>
                        <a:pt x="128" y="26"/>
                        <a:pt x="117" y="24"/>
                        <a:pt x="103" y="24"/>
                      </a:cubicBezTo>
                      <a:cubicBezTo>
                        <a:pt x="90" y="24"/>
                        <a:pt x="79" y="26"/>
                        <a:pt x="70" y="30"/>
                      </a:cubicBezTo>
                      <a:cubicBezTo>
                        <a:pt x="61" y="35"/>
                        <a:pt x="54" y="41"/>
                        <a:pt x="48" y="49"/>
                      </a:cubicBezTo>
                      <a:cubicBezTo>
                        <a:pt x="43" y="56"/>
                        <a:pt x="38" y="65"/>
                        <a:pt x="36" y="75"/>
                      </a:cubicBezTo>
                      <a:cubicBezTo>
                        <a:pt x="34" y="85"/>
                        <a:pt x="32" y="96"/>
                        <a:pt x="32" y="107"/>
                      </a:cubicBezTo>
                      <a:cubicBezTo>
                        <a:pt x="32" y="120"/>
                        <a:pt x="34" y="131"/>
                        <a:pt x="36" y="141"/>
                      </a:cubicBezTo>
                      <a:cubicBezTo>
                        <a:pt x="38" y="152"/>
                        <a:pt x="42" y="161"/>
                        <a:pt x="47" y="168"/>
                      </a:cubicBezTo>
                      <a:cubicBezTo>
                        <a:pt x="52" y="176"/>
                        <a:pt x="60" y="182"/>
                        <a:pt x="69" y="186"/>
                      </a:cubicBezTo>
                      <a:cubicBezTo>
                        <a:pt x="77" y="190"/>
                        <a:pt x="89" y="192"/>
                        <a:pt x="102" y="192"/>
                      </a:cubicBezTo>
                      <a:cubicBezTo>
                        <a:pt x="116" y="192"/>
                        <a:pt x="127" y="190"/>
                        <a:pt x="136" y="185"/>
                      </a:cubicBezTo>
                      <a:cubicBezTo>
                        <a:pt x="145" y="181"/>
                        <a:pt x="152" y="175"/>
                        <a:pt x="158" y="167"/>
                      </a:cubicBezTo>
                      <a:cubicBezTo>
                        <a:pt x="164" y="159"/>
                        <a:pt x="167" y="150"/>
                        <a:pt x="170" y="140"/>
                      </a:cubicBezTo>
                      <a:cubicBezTo>
                        <a:pt x="172" y="130"/>
                        <a:pt x="173" y="119"/>
                        <a:pt x="173" y="108"/>
                      </a:cubicBezTo>
                      <a:close/>
                      <a:moveTo>
                        <a:pt x="206" y="106"/>
                      </a:moveTo>
                      <a:cubicBezTo>
                        <a:pt x="206" y="123"/>
                        <a:pt x="204" y="138"/>
                        <a:pt x="199" y="152"/>
                      </a:cubicBezTo>
                      <a:cubicBezTo>
                        <a:pt x="195" y="165"/>
                        <a:pt x="188" y="177"/>
                        <a:pt x="180" y="187"/>
                      </a:cubicBezTo>
                      <a:cubicBezTo>
                        <a:pt x="171" y="196"/>
                        <a:pt x="160" y="204"/>
                        <a:pt x="147" y="209"/>
                      </a:cubicBezTo>
                      <a:cubicBezTo>
                        <a:pt x="134" y="214"/>
                        <a:pt x="118" y="217"/>
                        <a:pt x="101" y="217"/>
                      </a:cubicBezTo>
                      <a:cubicBezTo>
                        <a:pt x="83" y="217"/>
                        <a:pt x="68" y="214"/>
                        <a:pt x="56" y="210"/>
                      </a:cubicBezTo>
                      <a:cubicBezTo>
                        <a:pt x="43" y="205"/>
                        <a:pt x="33" y="198"/>
                        <a:pt x="25" y="189"/>
                      </a:cubicBezTo>
                      <a:cubicBezTo>
                        <a:pt x="16" y="180"/>
                        <a:pt x="10" y="169"/>
                        <a:pt x="6" y="155"/>
                      </a:cubicBezTo>
                      <a:cubicBezTo>
                        <a:pt x="2" y="142"/>
                        <a:pt x="0" y="127"/>
                        <a:pt x="0" y="109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1" y="50"/>
                        <a:pt x="18" y="39"/>
                        <a:pt x="26" y="29"/>
                      </a:cubicBezTo>
                      <a:cubicBezTo>
                        <a:pt x="35" y="20"/>
                        <a:pt x="46" y="13"/>
                        <a:pt x="59" y="7"/>
                      </a:cubicBezTo>
                      <a:cubicBezTo>
                        <a:pt x="72" y="2"/>
                        <a:pt x="88" y="0"/>
                        <a:pt x="105" y="0"/>
                      </a:cubicBezTo>
                      <a:cubicBezTo>
                        <a:pt x="122" y="0"/>
                        <a:pt x="137" y="2"/>
                        <a:pt x="150" y="7"/>
                      </a:cubicBezTo>
                      <a:cubicBezTo>
                        <a:pt x="162" y="11"/>
                        <a:pt x="173" y="18"/>
                        <a:pt x="181" y="27"/>
                      </a:cubicBezTo>
                      <a:cubicBezTo>
                        <a:pt x="189" y="36"/>
                        <a:pt x="196" y="47"/>
                        <a:pt x="200" y="60"/>
                      </a:cubicBezTo>
                      <a:cubicBezTo>
                        <a:pt x="204" y="73"/>
                        <a:pt x="206" y="89"/>
                        <a:pt x="206" y="10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Freeform 34"/>
                <p:cNvSpPr>
                  <a:spLocks/>
                </p:cNvSpPr>
                <p:nvPr/>
              </p:nvSpPr>
              <p:spPr bwMode="auto">
                <a:xfrm>
                  <a:off x="8554720" y="4042097"/>
                  <a:ext cx="104775" cy="88900"/>
                </a:xfrm>
                <a:custGeom>
                  <a:avLst/>
                  <a:gdLst>
                    <a:gd name="T0" fmla="*/ 250 w 250"/>
                    <a:gd name="T1" fmla="*/ 206 h 211"/>
                    <a:gd name="T2" fmla="*/ 249 w 250"/>
                    <a:gd name="T3" fmla="*/ 209 h 211"/>
                    <a:gd name="T4" fmla="*/ 247 w 250"/>
                    <a:gd name="T5" fmla="*/ 210 h 211"/>
                    <a:gd name="T6" fmla="*/ 242 w 250"/>
                    <a:gd name="T7" fmla="*/ 211 h 211"/>
                    <a:gd name="T8" fmla="*/ 235 w 250"/>
                    <a:gd name="T9" fmla="*/ 211 h 211"/>
                    <a:gd name="T10" fmla="*/ 228 w 250"/>
                    <a:gd name="T11" fmla="*/ 211 h 211"/>
                    <a:gd name="T12" fmla="*/ 223 w 250"/>
                    <a:gd name="T13" fmla="*/ 210 h 211"/>
                    <a:gd name="T14" fmla="*/ 220 w 250"/>
                    <a:gd name="T15" fmla="*/ 209 h 211"/>
                    <a:gd name="T16" fmla="*/ 220 w 250"/>
                    <a:gd name="T17" fmla="*/ 206 h 211"/>
                    <a:gd name="T18" fmla="*/ 220 w 250"/>
                    <a:gd name="T19" fmla="*/ 23 h 211"/>
                    <a:gd name="T20" fmla="*/ 219 w 250"/>
                    <a:gd name="T21" fmla="*/ 23 h 211"/>
                    <a:gd name="T22" fmla="*/ 138 w 250"/>
                    <a:gd name="T23" fmla="*/ 207 h 211"/>
                    <a:gd name="T24" fmla="*/ 137 w 250"/>
                    <a:gd name="T25" fmla="*/ 209 h 211"/>
                    <a:gd name="T26" fmla="*/ 134 w 250"/>
                    <a:gd name="T27" fmla="*/ 210 h 211"/>
                    <a:gd name="T28" fmla="*/ 129 w 250"/>
                    <a:gd name="T29" fmla="*/ 211 h 211"/>
                    <a:gd name="T30" fmla="*/ 123 w 250"/>
                    <a:gd name="T31" fmla="*/ 211 h 211"/>
                    <a:gd name="T32" fmla="*/ 117 w 250"/>
                    <a:gd name="T33" fmla="*/ 211 h 211"/>
                    <a:gd name="T34" fmla="*/ 112 w 250"/>
                    <a:gd name="T35" fmla="*/ 210 h 211"/>
                    <a:gd name="T36" fmla="*/ 110 w 250"/>
                    <a:gd name="T37" fmla="*/ 209 h 211"/>
                    <a:gd name="T38" fmla="*/ 108 w 250"/>
                    <a:gd name="T39" fmla="*/ 207 h 211"/>
                    <a:gd name="T40" fmla="*/ 31 w 250"/>
                    <a:gd name="T41" fmla="*/ 23 h 211"/>
                    <a:gd name="T42" fmla="*/ 31 w 250"/>
                    <a:gd name="T43" fmla="*/ 23 h 211"/>
                    <a:gd name="T44" fmla="*/ 31 w 250"/>
                    <a:gd name="T45" fmla="*/ 206 h 211"/>
                    <a:gd name="T46" fmla="*/ 30 w 250"/>
                    <a:gd name="T47" fmla="*/ 209 h 211"/>
                    <a:gd name="T48" fmla="*/ 27 w 250"/>
                    <a:gd name="T49" fmla="*/ 210 h 211"/>
                    <a:gd name="T50" fmla="*/ 23 w 250"/>
                    <a:gd name="T51" fmla="*/ 211 h 211"/>
                    <a:gd name="T52" fmla="*/ 15 w 250"/>
                    <a:gd name="T53" fmla="*/ 211 h 211"/>
                    <a:gd name="T54" fmla="*/ 8 w 250"/>
                    <a:gd name="T55" fmla="*/ 211 h 211"/>
                    <a:gd name="T56" fmla="*/ 3 w 250"/>
                    <a:gd name="T57" fmla="*/ 210 h 211"/>
                    <a:gd name="T58" fmla="*/ 1 w 250"/>
                    <a:gd name="T59" fmla="*/ 209 h 211"/>
                    <a:gd name="T60" fmla="*/ 0 w 250"/>
                    <a:gd name="T61" fmla="*/ 206 h 211"/>
                    <a:gd name="T62" fmla="*/ 0 w 250"/>
                    <a:gd name="T63" fmla="*/ 12 h 211"/>
                    <a:gd name="T64" fmla="*/ 4 w 250"/>
                    <a:gd name="T65" fmla="*/ 3 h 211"/>
                    <a:gd name="T66" fmla="*/ 13 w 250"/>
                    <a:gd name="T67" fmla="*/ 0 h 211"/>
                    <a:gd name="T68" fmla="*/ 32 w 250"/>
                    <a:gd name="T69" fmla="*/ 0 h 211"/>
                    <a:gd name="T70" fmla="*/ 42 w 250"/>
                    <a:gd name="T71" fmla="*/ 1 h 211"/>
                    <a:gd name="T72" fmla="*/ 49 w 250"/>
                    <a:gd name="T73" fmla="*/ 4 h 211"/>
                    <a:gd name="T74" fmla="*/ 55 w 250"/>
                    <a:gd name="T75" fmla="*/ 9 h 211"/>
                    <a:gd name="T76" fmla="*/ 59 w 250"/>
                    <a:gd name="T77" fmla="*/ 17 h 211"/>
                    <a:gd name="T78" fmla="*/ 124 w 250"/>
                    <a:gd name="T79" fmla="*/ 169 h 211"/>
                    <a:gd name="T80" fmla="*/ 125 w 250"/>
                    <a:gd name="T81" fmla="*/ 169 h 211"/>
                    <a:gd name="T82" fmla="*/ 194 w 250"/>
                    <a:gd name="T83" fmla="*/ 17 h 211"/>
                    <a:gd name="T84" fmla="*/ 198 w 250"/>
                    <a:gd name="T85" fmla="*/ 9 h 211"/>
                    <a:gd name="T86" fmla="*/ 203 w 250"/>
                    <a:gd name="T87" fmla="*/ 4 h 211"/>
                    <a:gd name="T88" fmla="*/ 209 w 250"/>
                    <a:gd name="T89" fmla="*/ 1 h 211"/>
                    <a:gd name="T90" fmla="*/ 217 w 250"/>
                    <a:gd name="T91" fmla="*/ 0 h 211"/>
                    <a:gd name="T92" fmla="*/ 237 w 250"/>
                    <a:gd name="T93" fmla="*/ 0 h 211"/>
                    <a:gd name="T94" fmla="*/ 242 w 250"/>
                    <a:gd name="T95" fmla="*/ 0 h 211"/>
                    <a:gd name="T96" fmla="*/ 246 w 250"/>
                    <a:gd name="T97" fmla="*/ 3 h 211"/>
                    <a:gd name="T98" fmla="*/ 249 w 250"/>
                    <a:gd name="T99" fmla="*/ 7 h 211"/>
                    <a:gd name="T100" fmla="*/ 250 w 250"/>
                    <a:gd name="T101" fmla="*/ 12 h 211"/>
                    <a:gd name="T102" fmla="*/ 250 w 250"/>
                    <a:gd name="T103" fmla="*/ 20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0" h="211">
                      <a:moveTo>
                        <a:pt x="250" y="206"/>
                      </a:moveTo>
                      <a:cubicBezTo>
                        <a:pt x="250" y="207"/>
                        <a:pt x="250" y="208"/>
                        <a:pt x="249" y="209"/>
                      </a:cubicBezTo>
                      <a:cubicBezTo>
                        <a:pt x="249" y="209"/>
                        <a:pt x="248" y="210"/>
                        <a:pt x="247" y="210"/>
                      </a:cubicBezTo>
                      <a:cubicBezTo>
                        <a:pt x="246" y="210"/>
                        <a:pt x="244" y="211"/>
                        <a:pt x="242" y="211"/>
                      </a:cubicBezTo>
                      <a:cubicBezTo>
                        <a:pt x="240" y="211"/>
                        <a:pt x="238" y="211"/>
                        <a:pt x="235" y="211"/>
                      </a:cubicBezTo>
                      <a:cubicBezTo>
                        <a:pt x="232" y="211"/>
                        <a:pt x="230" y="211"/>
                        <a:pt x="228" y="211"/>
                      </a:cubicBezTo>
                      <a:cubicBezTo>
                        <a:pt x="226" y="211"/>
                        <a:pt x="224" y="210"/>
                        <a:pt x="223" y="210"/>
                      </a:cubicBezTo>
                      <a:cubicBezTo>
                        <a:pt x="222" y="210"/>
                        <a:pt x="221" y="209"/>
                        <a:pt x="220" y="209"/>
                      </a:cubicBezTo>
                      <a:cubicBezTo>
                        <a:pt x="220" y="208"/>
                        <a:pt x="220" y="207"/>
                        <a:pt x="220" y="206"/>
                      </a:cubicBezTo>
                      <a:lnTo>
                        <a:pt x="220" y="23"/>
                      </a:lnTo>
                      <a:lnTo>
                        <a:pt x="219" y="23"/>
                      </a:lnTo>
                      <a:lnTo>
                        <a:pt x="138" y="207"/>
                      </a:lnTo>
                      <a:cubicBezTo>
                        <a:pt x="138" y="208"/>
                        <a:pt x="137" y="208"/>
                        <a:pt x="137" y="209"/>
                      </a:cubicBezTo>
                      <a:cubicBezTo>
                        <a:pt x="136" y="210"/>
                        <a:pt x="135" y="210"/>
                        <a:pt x="134" y="210"/>
                      </a:cubicBezTo>
                      <a:cubicBezTo>
                        <a:pt x="133" y="211"/>
                        <a:pt x="131" y="211"/>
                        <a:pt x="129" y="211"/>
                      </a:cubicBezTo>
                      <a:cubicBezTo>
                        <a:pt x="128" y="211"/>
                        <a:pt x="126" y="211"/>
                        <a:pt x="123" y="211"/>
                      </a:cubicBezTo>
                      <a:cubicBezTo>
                        <a:pt x="121" y="211"/>
                        <a:pt x="119" y="211"/>
                        <a:pt x="117" y="211"/>
                      </a:cubicBezTo>
                      <a:cubicBezTo>
                        <a:pt x="115" y="211"/>
                        <a:pt x="114" y="211"/>
                        <a:pt x="112" y="210"/>
                      </a:cubicBezTo>
                      <a:cubicBezTo>
                        <a:pt x="111" y="210"/>
                        <a:pt x="110" y="209"/>
                        <a:pt x="110" y="209"/>
                      </a:cubicBezTo>
                      <a:cubicBezTo>
                        <a:pt x="109" y="208"/>
                        <a:pt x="109" y="208"/>
                        <a:pt x="108" y="207"/>
                      </a:cubicBezTo>
                      <a:lnTo>
                        <a:pt x="31" y="23"/>
                      </a:lnTo>
                      <a:lnTo>
                        <a:pt x="31" y="23"/>
                      </a:lnTo>
                      <a:lnTo>
                        <a:pt x="31" y="206"/>
                      </a:lnTo>
                      <a:cubicBezTo>
                        <a:pt x="31" y="207"/>
                        <a:pt x="30" y="208"/>
                        <a:pt x="30" y="209"/>
                      </a:cubicBezTo>
                      <a:cubicBezTo>
                        <a:pt x="29" y="209"/>
                        <a:pt x="29" y="210"/>
                        <a:pt x="27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8" y="211"/>
                        <a:pt x="15" y="211"/>
                      </a:cubicBezTo>
                      <a:cubicBezTo>
                        <a:pt x="12" y="211"/>
                        <a:pt x="10" y="211"/>
                        <a:pt x="8" y="211"/>
                      </a:cubicBezTo>
                      <a:cubicBezTo>
                        <a:pt x="6" y="211"/>
                        <a:pt x="4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1"/>
                        <a:pt x="10" y="0"/>
                        <a:pt x="13" y="0"/>
                      </a:cubicBezTo>
                      <a:lnTo>
                        <a:pt x="32" y="0"/>
                      </a:lnTo>
                      <a:cubicBezTo>
                        <a:pt x="35" y="0"/>
                        <a:pt x="39" y="0"/>
                        <a:pt x="42" y="1"/>
                      </a:cubicBezTo>
                      <a:cubicBezTo>
                        <a:pt x="45" y="1"/>
                        <a:pt x="47" y="2"/>
                        <a:pt x="49" y="4"/>
                      </a:cubicBezTo>
                      <a:cubicBezTo>
                        <a:pt x="51" y="5"/>
                        <a:pt x="53" y="7"/>
                        <a:pt x="55" y="9"/>
                      </a:cubicBezTo>
                      <a:cubicBezTo>
                        <a:pt x="56" y="11"/>
                        <a:pt x="57" y="14"/>
                        <a:pt x="59" y="17"/>
                      </a:cubicBezTo>
                      <a:lnTo>
                        <a:pt x="124" y="169"/>
                      </a:lnTo>
                      <a:lnTo>
                        <a:pt x="125" y="169"/>
                      </a:lnTo>
                      <a:lnTo>
                        <a:pt x="194" y="17"/>
                      </a:lnTo>
                      <a:cubicBezTo>
                        <a:pt x="195" y="14"/>
                        <a:pt x="196" y="11"/>
                        <a:pt x="198" y="9"/>
                      </a:cubicBezTo>
                      <a:cubicBezTo>
                        <a:pt x="200" y="7"/>
                        <a:pt x="201" y="5"/>
                        <a:pt x="203" y="4"/>
                      </a:cubicBezTo>
                      <a:cubicBezTo>
                        <a:pt x="205" y="2"/>
                        <a:pt x="207" y="1"/>
                        <a:pt x="209" y="1"/>
                      </a:cubicBezTo>
                      <a:cubicBezTo>
                        <a:pt x="212" y="0"/>
                        <a:pt x="214" y="0"/>
                        <a:pt x="217" y="0"/>
                      </a:cubicBezTo>
                      <a:lnTo>
                        <a:pt x="237" y="0"/>
                      </a:lnTo>
                      <a:cubicBezTo>
                        <a:pt x="239" y="0"/>
                        <a:pt x="241" y="0"/>
                        <a:pt x="242" y="0"/>
                      </a:cubicBezTo>
                      <a:cubicBezTo>
                        <a:pt x="244" y="1"/>
                        <a:pt x="245" y="2"/>
                        <a:pt x="246" y="3"/>
                      </a:cubicBezTo>
                      <a:cubicBezTo>
                        <a:pt x="247" y="4"/>
                        <a:pt x="248" y="5"/>
                        <a:pt x="249" y="7"/>
                      </a:cubicBezTo>
                      <a:cubicBezTo>
                        <a:pt x="250" y="8"/>
                        <a:pt x="250" y="10"/>
                        <a:pt x="250" y="12"/>
                      </a:cubicBezTo>
                      <a:lnTo>
                        <a:pt x="250" y="206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6" name="Freeform 35"/>
                <p:cNvSpPr>
                  <a:spLocks noEditPoints="1"/>
                </p:cNvSpPr>
                <p:nvPr/>
              </p:nvSpPr>
              <p:spPr bwMode="auto">
                <a:xfrm>
                  <a:off x="8748395" y="4042097"/>
                  <a:ext cx="60325" cy="88900"/>
                </a:xfrm>
                <a:custGeom>
                  <a:avLst/>
                  <a:gdLst>
                    <a:gd name="T0" fmla="*/ 109 w 142"/>
                    <a:gd name="T1" fmla="*/ 64 h 211"/>
                    <a:gd name="T2" fmla="*/ 104 w 142"/>
                    <a:gd name="T3" fmla="*/ 42 h 211"/>
                    <a:gd name="T4" fmla="*/ 91 w 142"/>
                    <a:gd name="T5" fmla="*/ 29 h 211"/>
                    <a:gd name="T6" fmla="*/ 75 w 142"/>
                    <a:gd name="T7" fmla="*/ 24 h 211"/>
                    <a:gd name="T8" fmla="*/ 59 w 142"/>
                    <a:gd name="T9" fmla="*/ 23 h 211"/>
                    <a:gd name="T10" fmla="*/ 31 w 142"/>
                    <a:gd name="T11" fmla="*/ 23 h 211"/>
                    <a:gd name="T12" fmla="*/ 31 w 142"/>
                    <a:gd name="T13" fmla="*/ 107 h 211"/>
                    <a:gd name="T14" fmla="*/ 58 w 142"/>
                    <a:gd name="T15" fmla="*/ 107 h 211"/>
                    <a:gd name="T16" fmla="*/ 81 w 142"/>
                    <a:gd name="T17" fmla="*/ 104 h 211"/>
                    <a:gd name="T18" fmla="*/ 97 w 142"/>
                    <a:gd name="T19" fmla="*/ 95 h 211"/>
                    <a:gd name="T20" fmla="*/ 106 w 142"/>
                    <a:gd name="T21" fmla="*/ 81 h 211"/>
                    <a:gd name="T22" fmla="*/ 109 w 142"/>
                    <a:gd name="T23" fmla="*/ 64 h 211"/>
                    <a:gd name="T24" fmla="*/ 142 w 142"/>
                    <a:gd name="T25" fmla="*/ 61 h 211"/>
                    <a:gd name="T26" fmla="*/ 136 w 142"/>
                    <a:gd name="T27" fmla="*/ 90 h 211"/>
                    <a:gd name="T28" fmla="*/ 120 w 142"/>
                    <a:gd name="T29" fmla="*/ 112 h 211"/>
                    <a:gd name="T30" fmla="*/ 94 w 142"/>
                    <a:gd name="T31" fmla="*/ 125 h 211"/>
                    <a:gd name="T32" fmla="*/ 57 w 142"/>
                    <a:gd name="T33" fmla="*/ 130 h 211"/>
                    <a:gd name="T34" fmla="*/ 31 w 142"/>
                    <a:gd name="T35" fmla="*/ 130 h 211"/>
                    <a:gd name="T36" fmla="*/ 31 w 142"/>
                    <a:gd name="T37" fmla="*/ 206 h 211"/>
                    <a:gd name="T38" fmla="*/ 30 w 142"/>
                    <a:gd name="T39" fmla="*/ 209 h 211"/>
                    <a:gd name="T40" fmla="*/ 28 w 142"/>
                    <a:gd name="T41" fmla="*/ 210 h 211"/>
                    <a:gd name="T42" fmla="*/ 23 w 142"/>
                    <a:gd name="T43" fmla="*/ 211 h 211"/>
                    <a:gd name="T44" fmla="*/ 16 w 142"/>
                    <a:gd name="T45" fmla="*/ 211 h 211"/>
                    <a:gd name="T46" fmla="*/ 8 w 142"/>
                    <a:gd name="T47" fmla="*/ 211 h 211"/>
                    <a:gd name="T48" fmla="*/ 3 w 142"/>
                    <a:gd name="T49" fmla="*/ 210 h 211"/>
                    <a:gd name="T50" fmla="*/ 1 w 142"/>
                    <a:gd name="T51" fmla="*/ 209 h 211"/>
                    <a:gd name="T52" fmla="*/ 0 w 142"/>
                    <a:gd name="T53" fmla="*/ 206 h 211"/>
                    <a:gd name="T54" fmla="*/ 0 w 142"/>
                    <a:gd name="T55" fmla="*/ 12 h 211"/>
                    <a:gd name="T56" fmla="*/ 4 w 142"/>
                    <a:gd name="T57" fmla="*/ 2 h 211"/>
                    <a:gd name="T58" fmla="*/ 12 w 142"/>
                    <a:gd name="T59" fmla="*/ 0 h 211"/>
                    <a:gd name="T60" fmla="*/ 62 w 142"/>
                    <a:gd name="T61" fmla="*/ 0 h 211"/>
                    <a:gd name="T62" fmla="*/ 76 w 142"/>
                    <a:gd name="T63" fmla="*/ 0 h 211"/>
                    <a:gd name="T64" fmla="*/ 92 w 142"/>
                    <a:gd name="T65" fmla="*/ 3 h 211"/>
                    <a:gd name="T66" fmla="*/ 111 w 142"/>
                    <a:gd name="T67" fmla="*/ 10 h 211"/>
                    <a:gd name="T68" fmla="*/ 128 w 142"/>
                    <a:gd name="T69" fmla="*/ 22 h 211"/>
                    <a:gd name="T70" fmla="*/ 138 w 142"/>
                    <a:gd name="T71" fmla="*/ 40 h 211"/>
                    <a:gd name="T72" fmla="*/ 142 w 142"/>
                    <a:gd name="T73" fmla="*/ 61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2" h="211">
                      <a:moveTo>
                        <a:pt x="109" y="64"/>
                      </a:moveTo>
                      <a:cubicBezTo>
                        <a:pt x="109" y="55"/>
                        <a:pt x="108" y="48"/>
                        <a:pt x="104" y="42"/>
                      </a:cubicBezTo>
                      <a:cubicBezTo>
                        <a:pt x="101" y="36"/>
                        <a:pt x="96" y="32"/>
                        <a:pt x="91" y="29"/>
                      </a:cubicBezTo>
                      <a:cubicBezTo>
                        <a:pt x="86" y="27"/>
                        <a:pt x="81" y="25"/>
                        <a:pt x="75" y="24"/>
                      </a:cubicBezTo>
                      <a:cubicBezTo>
                        <a:pt x="70" y="23"/>
                        <a:pt x="64" y="23"/>
                        <a:pt x="59" y="23"/>
                      </a:cubicBezTo>
                      <a:lnTo>
                        <a:pt x="31" y="23"/>
                      </a:lnTo>
                      <a:lnTo>
                        <a:pt x="31" y="107"/>
                      </a:lnTo>
                      <a:lnTo>
                        <a:pt x="58" y="107"/>
                      </a:lnTo>
                      <a:cubicBezTo>
                        <a:pt x="68" y="107"/>
                        <a:pt x="75" y="106"/>
                        <a:pt x="81" y="104"/>
                      </a:cubicBezTo>
                      <a:cubicBezTo>
                        <a:pt x="88" y="102"/>
                        <a:pt x="93" y="99"/>
                        <a:pt x="97" y="95"/>
                      </a:cubicBezTo>
                      <a:cubicBezTo>
                        <a:pt x="101" y="91"/>
                        <a:pt x="104" y="87"/>
                        <a:pt x="106" y="81"/>
                      </a:cubicBezTo>
                      <a:cubicBezTo>
                        <a:pt x="108" y="76"/>
                        <a:pt x="109" y="70"/>
                        <a:pt x="109" y="64"/>
                      </a:cubicBezTo>
                      <a:close/>
                      <a:moveTo>
                        <a:pt x="142" y="61"/>
                      </a:moveTo>
                      <a:cubicBezTo>
                        <a:pt x="142" y="72"/>
                        <a:pt x="140" y="81"/>
                        <a:pt x="136" y="90"/>
                      </a:cubicBezTo>
                      <a:cubicBezTo>
                        <a:pt x="132" y="98"/>
                        <a:pt x="127" y="106"/>
                        <a:pt x="120" y="112"/>
                      </a:cubicBezTo>
                      <a:cubicBezTo>
                        <a:pt x="113" y="118"/>
                        <a:pt x="104" y="122"/>
                        <a:pt x="94" y="125"/>
                      </a:cubicBezTo>
                      <a:cubicBezTo>
                        <a:pt x="83" y="129"/>
                        <a:pt x="71" y="130"/>
                        <a:pt x="57" y="130"/>
                      </a:cubicBezTo>
                      <a:lnTo>
                        <a:pt x="31" y="130"/>
                      </a:lnTo>
                      <a:lnTo>
                        <a:pt x="31" y="206"/>
                      </a:lnTo>
                      <a:cubicBezTo>
                        <a:pt x="31" y="207"/>
                        <a:pt x="31" y="208"/>
                        <a:pt x="30" y="209"/>
                      </a:cubicBezTo>
                      <a:cubicBezTo>
                        <a:pt x="30" y="209"/>
                        <a:pt x="29" y="210"/>
                        <a:pt x="28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9" y="211"/>
                        <a:pt x="16" y="211"/>
                      </a:cubicBezTo>
                      <a:cubicBezTo>
                        <a:pt x="13" y="211"/>
                        <a:pt x="10" y="211"/>
                        <a:pt x="8" y="211"/>
                      </a:cubicBezTo>
                      <a:cubicBezTo>
                        <a:pt x="6" y="211"/>
                        <a:pt x="5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7"/>
                        <a:pt x="2" y="4"/>
                        <a:pt x="4" y="2"/>
                      </a:cubicBezTo>
                      <a:cubicBezTo>
                        <a:pt x="6" y="1"/>
                        <a:pt x="9" y="0"/>
                        <a:pt x="12" y="0"/>
                      </a:cubicBezTo>
                      <a:lnTo>
                        <a:pt x="62" y="0"/>
                      </a:lnTo>
                      <a:cubicBezTo>
                        <a:pt x="67" y="0"/>
                        <a:pt x="71" y="0"/>
                        <a:pt x="76" y="0"/>
                      </a:cubicBezTo>
                      <a:cubicBezTo>
                        <a:pt x="80" y="1"/>
                        <a:pt x="86" y="1"/>
                        <a:pt x="92" y="3"/>
                      </a:cubicBezTo>
                      <a:cubicBezTo>
                        <a:pt x="98" y="4"/>
                        <a:pt x="105" y="6"/>
                        <a:pt x="111" y="10"/>
                      </a:cubicBezTo>
                      <a:cubicBezTo>
                        <a:pt x="118" y="13"/>
                        <a:pt x="123" y="17"/>
                        <a:pt x="128" y="22"/>
                      </a:cubicBezTo>
                      <a:cubicBezTo>
                        <a:pt x="132" y="27"/>
                        <a:pt x="136" y="33"/>
                        <a:pt x="138" y="40"/>
                      </a:cubicBezTo>
                      <a:cubicBezTo>
                        <a:pt x="140" y="46"/>
                        <a:pt x="142" y="54"/>
                        <a:pt x="142" y="6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" name="Freeform 36"/>
                <p:cNvSpPr>
                  <a:spLocks noEditPoints="1"/>
                </p:cNvSpPr>
                <p:nvPr/>
              </p:nvSpPr>
              <p:spPr bwMode="auto">
                <a:xfrm>
                  <a:off x="8870633" y="4042097"/>
                  <a:ext cx="82550" cy="88900"/>
                </a:xfrm>
                <a:custGeom>
                  <a:avLst/>
                  <a:gdLst>
                    <a:gd name="T0" fmla="*/ 98 w 198"/>
                    <a:gd name="T1" fmla="*/ 29 h 212"/>
                    <a:gd name="T2" fmla="*/ 97 w 198"/>
                    <a:gd name="T3" fmla="*/ 29 h 212"/>
                    <a:gd name="T4" fmla="*/ 58 w 198"/>
                    <a:gd name="T5" fmla="*/ 134 h 212"/>
                    <a:gd name="T6" fmla="*/ 138 w 198"/>
                    <a:gd name="T7" fmla="*/ 134 h 212"/>
                    <a:gd name="T8" fmla="*/ 98 w 198"/>
                    <a:gd name="T9" fmla="*/ 29 h 212"/>
                    <a:gd name="T10" fmla="*/ 197 w 198"/>
                    <a:gd name="T11" fmla="*/ 202 h 212"/>
                    <a:gd name="T12" fmla="*/ 198 w 198"/>
                    <a:gd name="T13" fmla="*/ 207 h 212"/>
                    <a:gd name="T14" fmla="*/ 197 w 198"/>
                    <a:gd name="T15" fmla="*/ 211 h 212"/>
                    <a:gd name="T16" fmla="*/ 192 w 198"/>
                    <a:gd name="T17" fmla="*/ 212 h 212"/>
                    <a:gd name="T18" fmla="*/ 183 w 198"/>
                    <a:gd name="T19" fmla="*/ 212 h 212"/>
                    <a:gd name="T20" fmla="*/ 175 w 198"/>
                    <a:gd name="T21" fmla="*/ 212 h 212"/>
                    <a:gd name="T22" fmla="*/ 170 w 198"/>
                    <a:gd name="T23" fmla="*/ 211 h 212"/>
                    <a:gd name="T24" fmla="*/ 167 w 198"/>
                    <a:gd name="T25" fmla="*/ 210 h 212"/>
                    <a:gd name="T26" fmla="*/ 166 w 198"/>
                    <a:gd name="T27" fmla="*/ 207 h 212"/>
                    <a:gd name="T28" fmla="*/ 146 w 198"/>
                    <a:gd name="T29" fmla="*/ 156 h 212"/>
                    <a:gd name="T30" fmla="*/ 50 w 198"/>
                    <a:gd name="T31" fmla="*/ 156 h 212"/>
                    <a:gd name="T32" fmla="*/ 31 w 198"/>
                    <a:gd name="T33" fmla="*/ 207 h 212"/>
                    <a:gd name="T34" fmla="*/ 30 w 198"/>
                    <a:gd name="T35" fmla="*/ 209 h 212"/>
                    <a:gd name="T36" fmla="*/ 27 w 198"/>
                    <a:gd name="T37" fmla="*/ 211 h 212"/>
                    <a:gd name="T38" fmla="*/ 23 w 198"/>
                    <a:gd name="T39" fmla="*/ 212 h 212"/>
                    <a:gd name="T40" fmla="*/ 14 w 198"/>
                    <a:gd name="T41" fmla="*/ 212 h 212"/>
                    <a:gd name="T42" fmla="*/ 6 w 198"/>
                    <a:gd name="T43" fmla="*/ 212 h 212"/>
                    <a:gd name="T44" fmla="*/ 1 w 198"/>
                    <a:gd name="T45" fmla="*/ 211 h 212"/>
                    <a:gd name="T46" fmla="*/ 0 w 198"/>
                    <a:gd name="T47" fmla="*/ 207 h 212"/>
                    <a:gd name="T48" fmla="*/ 2 w 198"/>
                    <a:gd name="T49" fmla="*/ 201 h 212"/>
                    <a:gd name="T50" fmla="*/ 79 w 198"/>
                    <a:gd name="T51" fmla="*/ 6 h 212"/>
                    <a:gd name="T52" fmla="*/ 81 w 198"/>
                    <a:gd name="T53" fmla="*/ 3 h 212"/>
                    <a:gd name="T54" fmla="*/ 84 w 198"/>
                    <a:gd name="T55" fmla="*/ 1 h 212"/>
                    <a:gd name="T56" fmla="*/ 90 w 198"/>
                    <a:gd name="T57" fmla="*/ 0 h 212"/>
                    <a:gd name="T58" fmla="*/ 99 w 198"/>
                    <a:gd name="T59" fmla="*/ 0 h 212"/>
                    <a:gd name="T60" fmla="*/ 108 w 198"/>
                    <a:gd name="T61" fmla="*/ 0 h 212"/>
                    <a:gd name="T62" fmla="*/ 114 w 198"/>
                    <a:gd name="T63" fmla="*/ 1 h 212"/>
                    <a:gd name="T64" fmla="*/ 118 w 198"/>
                    <a:gd name="T65" fmla="*/ 3 h 212"/>
                    <a:gd name="T66" fmla="*/ 120 w 198"/>
                    <a:gd name="T67" fmla="*/ 6 h 212"/>
                    <a:gd name="T68" fmla="*/ 197 w 198"/>
                    <a:gd name="T69" fmla="*/ 20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8" h="212">
                      <a:moveTo>
                        <a:pt x="98" y="29"/>
                      </a:moveTo>
                      <a:lnTo>
                        <a:pt x="97" y="29"/>
                      </a:lnTo>
                      <a:lnTo>
                        <a:pt x="58" y="134"/>
                      </a:lnTo>
                      <a:lnTo>
                        <a:pt x="138" y="134"/>
                      </a:lnTo>
                      <a:lnTo>
                        <a:pt x="98" y="29"/>
                      </a:lnTo>
                      <a:close/>
                      <a:moveTo>
                        <a:pt x="197" y="202"/>
                      </a:moveTo>
                      <a:cubicBezTo>
                        <a:pt x="198" y="204"/>
                        <a:pt x="198" y="206"/>
                        <a:pt x="198" y="207"/>
                      </a:cubicBezTo>
                      <a:cubicBezTo>
                        <a:pt x="198" y="209"/>
                        <a:pt x="198" y="210"/>
                        <a:pt x="197" y="211"/>
                      </a:cubicBezTo>
                      <a:cubicBezTo>
                        <a:pt x="196" y="211"/>
                        <a:pt x="194" y="212"/>
                        <a:pt x="192" y="212"/>
                      </a:cubicBezTo>
                      <a:cubicBezTo>
                        <a:pt x="190" y="212"/>
                        <a:pt x="187" y="212"/>
                        <a:pt x="183" y="212"/>
                      </a:cubicBezTo>
                      <a:cubicBezTo>
                        <a:pt x="180" y="212"/>
                        <a:pt x="177" y="212"/>
                        <a:pt x="175" y="212"/>
                      </a:cubicBezTo>
                      <a:cubicBezTo>
                        <a:pt x="172" y="212"/>
                        <a:pt x="171" y="212"/>
                        <a:pt x="170" y="211"/>
                      </a:cubicBezTo>
                      <a:cubicBezTo>
                        <a:pt x="168" y="211"/>
                        <a:pt x="168" y="211"/>
                        <a:pt x="167" y="210"/>
                      </a:cubicBezTo>
                      <a:cubicBezTo>
                        <a:pt x="167" y="209"/>
                        <a:pt x="166" y="208"/>
                        <a:pt x="166" y="207"/>
                      </a:cubicBezTo>
                      <a:lnTo>
                        <a:pt x="146" y="156"/>
                      </a:lnTo>
                      <a:lnTo>
                        <a:pt x="50" y="156"/>
                      </a:lnTo>
                      <a:lnTo>
                        <a:pt x="31" y="207"/>
                      </a:lnTo>
                      <a:cubicBezTo>
                        <a:pt x="31" y="208"/>
                        <a:pt x="31" y="209"/>
                        <a:pt x="30" y="209"/>
                      </a:cubicBezTo>
                      <a:cubicBezTo>
                        <a:pt x="29" y="210"/>
                        <a:pt x="28" y="211"/>
                        <a:pt x="27" y="211"/>
                      </a:cubicBezTo>
                      <a:cubicBezTo>
                        <a:pt x="26" y="212"/>
                        <a:pt x="25" y="212"/>
                        <a:pt x="23" y="212"/>
                      </a:cubicBezTo>
                      <a:cubicBezTo>
                        <a:pt x="20" y="212"/>
                        <a:pt x="18" y="212"/>
                        <a:pt x="14" y="212"/>
                      </a:cubicBezTo>
                      <a:cubicBezTo>
                        <a:pt x="11" y="212"/>
                        <a:pt x="8" y="212"/>
                        <a:pt x="6" y="212"/>
                      </a:cubicBezTo>
                      <a:cubicBezTo>
                        <a:pt x="4" y="212"/>
                        <a:pt x="2" y="211"/>
                        <a:pt x="1" y="211"/>
                      </a:cubicBezTo>
                      <a:cubicBezTo>
                        <a:pt x="1" y="210"/>
                        <a:pt x="0" y="209"/>
                        <a:pt x="0" y="207"/>
                      </a:cubicBezTo>
                      <a:cubicBezTo>
                        <a:pt x="0" y="206"/>
                        <a:pt x="1" y="204"/>
                        <a:pt x="2" y="201"/>
                      </a:cubicBezTo>
                      <a:lnTo>
                        <a:pt x="79" y="6"/>
                      </a:lnTo>
                      <a:cubicBezTo>
                        <a:pt x="79" y="4"/>
                        <a:pt x="80" y="3"/>
                        <a:pt x="81" y="3"/>
                      </a:cubicBezTo>
                      <a:cubicBezTo>
                        <a:pt x="81" y="2"/>
                        <a:pt x="83" y="1"/>
                        <a:pt x="84" y="1"/>
                      </a:cubicBezTo>
                      <a:cubicBezTo>
                        <a:pt x="86" y="0"/>
                        <a:pt x="87" y="0"/>
                        <a:pt x="90" y="0"/>
                      </a:cubicBezTo>
                      <a:cubicBezTo>
                        <a:pt x="92" y="0"/>
                        <a:pt x="95" y="0"/>
                        <a:pt x="99" y="0"/>
                      </a:cubicBezTo>
                      <a:cubicBezTo>
                        <a:pt x="102" y="0"/>
                        <a:pt x="105" y="0"/>
                        <a:pt x="108" y="0"/>
                      </a:cubicBezTo>
                      <a:cubicBezTo>
                        <a:pt x="110" y="0"/>
                        <a:pt x="112" y="0"/>
                        <a:pt x="114" y="1"/>
                      </a:cubicBezTo>
                      <a:cubicBezTo>
                        <a:pt x="116" y="1"/>
                        <a:pt x="117" y="2"/>
                        <a:pt x="118" y="3"/>
                      </a:cubicBezTo>
                      <a:cubicBezTo>
                        <a:pt x="118" y="4"/>
                        <a:pt x="119" y="5"/>
                        <a:pt x="120" y="6"/>
                      </a:cubicBezTo>
                      <a:lnTo>
                        <a:pt x="197" y="20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Freeform 37"/>
                <p:cNvSpPr>
                  <a:spLocks/>
                </p:cNvSpPr>
                <p:nvPr/>
              </p:nvSpPr>
              <p:spPr bwMode="auto">
                <a:xfrm>
                  <a:off x="9032558" y="4042097"/>
                  <a:ext cx="73025" cy="88900"/>
                </a:xfrm>
                <a:custGeom>
                  <a:avLst/>
                  <a:gdLst>
                    <a:gd name="T0" fmla="*/ 174 w 174"/>
                    <a:gd name="T1" fmla="*/ 200 h 212"/>
                    <a:gd name="T2" fmla="*/ 173 w 174"/>
                    <a:gd name="T3" fmla="*/ 205 h 212"/>
                    <a:gd name="T4" fmla="*/ 170 w 174"/>
                    <a:gd name="T5" fmla="*/ 209 h 212"/>
                    <a:gd name="T6" fmla="*/ 165 w 174"/>
                    <a:gd name="T7" fmla="*/ 211 h 212"/>
                    <a:gd name="T8" fmla="*/ 160 w 174"/>
                    <a:gd name="T9" fmla="*/ 212 h 212"/>
                    <a:gd name="T10" fmla="*/ 150 w 174"/>
                    <a:gd name="T11" fmla="*/ 212 h 212"/>
                    <a:gd name="T12" fmla="*/ 142 w 174"/>
                    <a:gd name="T13" fmla="*/ 211 h 212"/>
                    <a:gd name="T14" fmla="*/ 135 w 174"/>
                    <a:gd name="T15" fmla="*/ 208 h 212"/>
                    <a:gd name="T16" fmla="*/ 129 w 174"/>
                    <a:gd name="T17" fmla="*/ 201 h 212"/>
                    <a:gd name="T18" fmla="*/ 122 w 174"/>
                    <a:gd name="T19" fmla="*/ 191 h 212"/>
                    <a:gd name="T20" fmla="*/ 52 w 174"/>
                    <a:gd name="T21" fmla="*/ 71 h 212"/>
                    <a:gd name="T22" fmla="*/ 41 w 174"/>
                    <a:gd name="T23" fmla="*/ 52 h 212"/>
                    <a:gd name="T24" fmla="*/ 30 w 174"/>
                    <a:gd name="T25" fmla="*/ 32 h 212"/>
                    <a:gd name="T26" fmla="*/ 30 w 174"/>
                    <a:gd name="T27" fmla="*/ 32 h 212"/>
                    <a:gd name="T28" fmla="*/ 30 w 174"/>
                    <a:gd name="T29" fmla="*/ 56 h 212"/>
                    <a:gd name="T30" fmla="*/ 31 w 174"/>
                    <a:gd name="T31" fmla="*/ 80 h 212"/>
                    <a:gd name="T32" fmla="*/ 31 w 174"/>
                    <a:gd name="T33" fmla="*/ 207 h 212"/>
                    <a:gd name="T34" fmla="*/ 30 w 174"/>
                    <a:gd name="T35" fmla="*/ 209 h 212"/>
                    <a:gd name="T36" fmla="*/ 27 w 174"/>
                    <a:gd name="T37" fmla="*/ 211 h 212"/>
                    <a:gd name="T38" fmla="*/ 23 w 174"/>
                    <a:gd name="T39" fmla="*/ 212 h 212"/>
                    <a:gd name="T40" fmla="*/ 15 w 174"/>
                    <a:gd name="T41" fmla="*/ 212 h 212"/>
                    <a:gd name="T42" fmla="*/ 8 w 174"/>
                    <a:gd name="T43" fmla="*/ 212 h 212"/>
                    <a:gd name="T44" fmla="*/ 3 w 174"/>
                    <a:gd name="T45" fmla="*/ 211 h 212"/>
                    <a:gd name="T46" fmla="*/ 1 w 174"/>
                    <a:gd name="T47" fmla="*/ 209 h 212"/>
                    <a:gd name="T48" fmla="*/ 0 w 174"/>
                    <a:gd name="T49" fmla="*/ 207 h 212"/>
                    <a:gd name="T50" fmla="*/ 0 w 174"/>
                    <a:gd name="T51" fmla="*/ 13 h 212"/>
                    <a:gd name="T52" fmla="*/ 4 w 174"/>
                    <a:gd name="T53" fmla="*/ 3 h 212"/>
                    <a:gd name="T54" fmla="*/ 13 w 174"/>
                    <a:gd name="T55" fmla="*/ 1 h 212"/>
                    <a:gd name="T56" fmla="*/ 28 w 174"/>
                    <a:gd name="T57" fmla="*/ 1 h 212"/>
                    <a:gd name="T58" fmla="*/ 37 w 174"/>
                    <a:gd name="T59" fmla="*/ 2 h 212"/>
                    <a:gd name="T60" fmla="*/ 43 w 174"/>
                    <a:gd name="T61" fmla="*/ 4 h 212"/>
                    <a:gd name="T62" fmla="*/ 49 w 174"/>
                    <a:gd name="T63" fmla="*/ 9 h 212"/>
                    <a:gd name="T64" fmla="*/ 54 w 174"/>
                    <a:gd name="T65" fmla="*/ 18 h 212"/>
                    <a:gd name="T66" fmla="*/ 108 w 174"/>
                    <a:gd name="T67" fmla="*/ 110 h 212"/>
                    <a:gd name="T68" fmla="*/ 118 w 174"/>
                    <a:gd name="T69" fmla="*/ 127 h 212"/>
                    <a:gd name="T70" fmla="*/ 127 w 174"/>
                    <a:gd name="T71" fmla="*/ 143 h 212"/>
                    <a:gd name="T72" fmla="*/ 135 w 174"/>
                    <a:gd name="T73" fmla="*/ 158 h 212"/>
                    <a:gd name="T74" fmla="*/ 144 w 174"/>
                    <a:gd name="T75" fmla="*/ 173 h 212"/>
                    <a:gd name="T76" fmla="*/ 144 w 174"/>
                    <a:gd name="T77" fmla="*/ 173 h 212"/>
                    <a:gd name="T78" fmla="*/ 143 w 174"/>
                    <a:gd name="T79" fmla="*/ 147 h 212"/>
                    <a:gd name="T80" fmla="*/ 143 w 174"/>
                    <a:gd name="T81" fmla="*/ 120 h 212"/>
                    <a:gd name="T82" fmla="*/ 143 w 174"/>
                    <a:gd name="T83" fmla="*/ 5 h 212"/>
                    <a:gd name="T84" fmla="*/ 144 w 174"/>
                    <a:gd name="T85" fmla="*/ 3 h 212"/>
                    <a:gd name="T86" fmla="*/ 147 w 174"/>
                    <a:gd name="T87" fmla="*/ 2 h 212"/>
                    <a:gd name="T88" fmla="*/ 151 w 174"/>
                    <a:gd name="T89" fmla="*/ 1 h 212"/>
                    <a:gd name="T90" fmla="*/ 159 w 174"/>
                    <a:gd name="T91" fmla="*/ 0 h 212"/>
                    <a:gd name="T92" fmla="*/ 166 w 174"/>
                    <a:gd name="T93" fmla="*/ 1 h 212"/>
                    <a:gd name="T94" fmla="*/ 171 w 174"/>
                    <a:gd name="T95" fmla="*/ 2 h 212"/>
                    <a:gd name="T96" fmla="*/ 173 w 174"/>
                    <a:gd name="T97" fmla="*/ 3 h 212"/>
                    <a:gd name="T98" fmla="*/ 174 w 174"/>
                    <a:gd name="T99" fmla="*/ 5 h 212"/>
                    <a:gd name="T100" fmla="*/ 174 w 174"/>
                    <a:gd name="T101" fmla="*/ 20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4" h="212">
                      <a:moveTo>
                        <a:pt x="174" y="200"/>
                      </a:moveTo>
                      <a:cubicBezTo>
                        <a:pt x="174" y="202"/>
                        <a:pt x="174" y="204"/>
                        <a:pt x="173" y="205"/>
                      </a:cubicBezTo>
                      <a:cubicBezTo>
                        <a:pt x="172" y="207"/>
                        <a:pt x="171" y="208"/>
                        <a:pt x="170" y="209"/>
                      </a:cubicBezTo>
                      <a:cubicBezTo>
                        <a:pt x="168" y="210"/>
                        <a:pt x="167" y="211"/>
                        <a:pt x="165" y="211"/>
                      </a:cubicBezTo>
                      <a:cubicBezTo>
                        <a:pt x="164" y="212"/>
                        <a:pt x="162" y="212"/>
                        <a:pt x="160" y="212"/>
                      </a:cubicBezTo>
                      <a:lnTo>
                        <a:pt x="150" y="212"/>
                      </a:lnTo>
                      <a:cubicBezTo>
                        <a:pt x="147" y="212"/>
                        <a:pt x="144" y="212"/>
                        <a:pt x="142" y="211"/>
                      </a:cubicBezTo>
                      <a:cubicBezTo>
                        <a:pt x="140" y="210"/>
                        <a:pt x="137" y="209"/>
                        <a:pt x="135" y="208"/>
                      </a:cubicBezTo>
                      <a:cubicBezTo>
                        <a:pt x="133" y="206"/>
                        <a:pt x="131" y="204"/>
                        <a:pt x="129" y="201"/>
                      </a:cubicBezTo>
                      <a:cubicBezTo>
                        <a:pt x="127" y="199"/>
                        <a:pt x="124" y="195"/>
                        <a:pt x="122" y="191"/>
                      </a:cubicBezTo>
                      <a:lnTo>
                        <a:pt x="52" y="71"/>
                      </a:lnTo>
                      <a:cubicBezTo>
                        <a:pt x="48" y="65"/>
                        <a:pt x="44" y="58"/>
                        <a:pt x="41" y="52"/>
                      </a:cubicBezTo>
                      <a:cubicBezTo>
                        <a:pt x="37" y="45"/>
                        <a:pt x="33" y="38"/>
                        <a:pt x="30" y="32"/>
                      </a:cubicBezTo>
                      <a:lnTo>
                        <a:pt x="30" y="32"/>
                      </a:lnTo>
                      <a:cubicBezTo>
                        <a:pt x="30" y="40"/>
                        <a:pt x="30" y="48"/>
                        <a:pt x="30" y="56"/>
                      </a:cubicBezTo>
                      <a:cubicBezTo>
                        <a:pt x="31" y="64"/>
                        <a:pt x="31" y="72"/>
                        <a:pt x="31" y="80"/>
                      </a:cubicBezTo>
                      <a:lnTo>
                        <a:pt x="31" y="207"/>
                      </a:lnTo>
                      <a:cubicBezTo>
                        <a:pt x="31" y="208"/>
                        <a:pt x="30" y="209"/>
                        <a:pt x="30" y="209"/>
                      </a:cubicBezTo>
                      <a:cubicBezTo>
                        <a:pt x="29" y="210"/>
                        <a:pt x="29" y="211"/>
                        <a:pt x="27" y="211"/>
                      </a:cubicBezTo>
                      <a:cubicBezTo>
                        <a:pt x="26" y="211"/>
                        <a:pt x="25" y="212"/>
                        <a:pt x="23" y="212"/>
                      </a:cubicBezTo>
                      <a:cubicBezTo>
                        <a:pt x="21" y="212"/>
                        <a:pt x="18" y="212"/>
                        <a:pt x="15" y="212"/>
                      </a:cubicBezTo>
                      <a:cubicBezTo>
                        <a:pt x="12" y="212"/>
                        <a:pt x="10" y="212"/>
                        <a:pt x="8" y="212"/>
                      </a:cubicBezTo>
                      <a:cubicBezTo>
                        <a:pt x="6" y="212"/>
                        <a:pt x="4" y="211"/>
                        <a:pt x="3" y="211"/>
                      </a:cubicBezTo>
                      <a:cubicBezTo>
                        <a:pt x="2" y="211"/>
                        <a:pt x="1" y="210"/>
                        <a:pt x="1" y="209"/>
                      </a:cubicBezTo>
                      <a:cubicBezTo>
                        <a:pt x="0" y="209"/>
                        <a:pt x="0" y="208"/>
                        <a:pt x="0" y="207"/>
                      </a:cubicBezTo>
                      <a:lnTo>
                        <a:pt x="0" y="13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2"/>
                        <a:pt x="10" y="1"/>
                        <a:pt x="13" y="1"/>
                      </a:cubicBezTo>
                      <a:lnTo>
                        <a:pt x="28" y="1"/>
                      </a:lnTo>
                      <a:cubicBezTo>
                        <a:pt x="31" y="1"/>
                        <a:pt x="34" y="1"/>
                        <a:pt x="37" y="2"/>
                      </a:cubicBezTo>
                      <a:cubicBezTo>
                        <a:pt x="39" y="2"/>
                        <a:pt x="41" y="3"/>
                        <a:pt x="43" y="4"/>
                      </a:cubicBezTo>
                      <a:cubicBezTo>
                        <a:pt x="45" y="5"/>
                        <a:pt x="47" y="7"/>
                        <a:pt x="49" y="9"/>
                      </a:cubicBezTo>
                      <a:cubicBezTo>
                        <a:pt x="51" y="12"/>
                        <a:pt x="52" y="14"/>
                        <a:pt x="54" y="18"/>
                      </a:cubicBezTo>
                      <a:lnTo>
                        <a:pt x="108" y="110"/>
                      </a:lnTo>
                      <a:cubicBezTo>
                        <a:pt x="112" y="116"/>
                        <a:pt x="115" y="121"/>
                        <a:pt x="118" y="127"/>
                      </a:cubicBezTo>
                      <a:cubicBezTo>
                        <a:pt x="121" y="132"/>
                        <a:pt x="124" y="138"/>
                        <a:pt x="127" y="143"/>
                      </a:cubicBezTo>
                      <a:cubicBezTo>
                        <a:pt x="130" y="148"/>
                        <a:pt x="133" y="153"/>
                        <a:pt x="135" y="158"/>
                      </a:cubicBezTo>
                      <a:cubicBezTo>
                        <a:pt x="138" y="163"/>
                        <a:pt x="141" y="168"/>
                        <a:pt x="144" y="173"/>
                      </a:cubicBezTo>
                      <a:lnTo>
                        <a:pt x="144" y="173"/>
                      </a:lnTo>
                      <a:cubicBezTo>
                        <a:pt x="144" y="165"/>
                        <a:pt x="143" y="156"/>
                        <a:pt x="143" y="147"/>
                      </a:cubicBezTo>
                      <a:cubicBezTo>
                        <a:pt x="143" y="137"/>
                        <a:pt x="143" y="128"/>
                        <a:pt x="143" y="120"/>
                      </a:cubicBezTo>
                      <a:lnTo>
                        <a:pt x="143" y="5"/>
                      </a:lnTo>
                      <a:cubicBezTo>
                        <a:pt x="143" y="5"/>
                        <a:pt x="144" y="4"/>
                        <a:pt x="144" y="3"/>
                      </a:cubicBezTo>
                      <a:cubicBezTo>
                        <a:pt x="145" y="3"/>
                        <a:pt x="145" y="2"/>
                        <a:pt x="147" y="2"/>
                      </a:cubicBezTo>
                      <a:cubicBezTo>
                        <a:pt x="148" y="1"/>
                        <a:pt x="149" y="1"/>
                        <a:pt x="151" y="1"/>
                      </a:cubicBezTo>
                      <a:cubicBezTo>
                        <a:pt x="153" y="0"/>
                        <a:pt x="156" y="0"/>
                        <a:pt x="159" y="0"/>
                      </a:cubicBezTo>
                      <a:cubicBezTo>
                        <a:pt x="162" y="0"/>
                        <a:pt x="164" y="0"/>
                        <a:pt x="166" y="1"/>
                      </a:cubicBezTo>
                      <a:cubicBezTo>
                        <a:pt x="168" y="1"/>
                        <a:pt x="170" y="1"/>
                        <a:pt x="171" y="2"/>
                      </a:cubicBezTo>
                      <a:cubicBezTo>
                        <a:pt x="172" y="2"/>
                        <a:pt x="173" y="3"/>
                        <a:pt x="173" y="3"/>
                      </a:cubicBezTo>
                      <a:cubicBezTo>
                        <a:pt x="174" y="4"/>
                        <a:pt x="174" y="5"/>
                        <a:pt x="174" y="5"/>
                      </a:cubicBezTo>
                      <a:lnTo>
                        <a:pt x="174" y="20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9" name="Freeform 38"/>
                <p:cNvSpPr>
                  <a:spLocks/>
                </p:cNvSpPr>
                <p:nvPr/>
              </p:nvSpPr>
              <p:spPr bwMode="auto">
                <a:xfrm>
                  <a:off x="9184958" y="4042097"/>
                  <a:ext cx="69850" cy="88900"/>
                </a:xfrm>
                <a:custGeom>
                  <a:avLst/>
                  <a:gdLst>
                    <a:gd name="T0" fmla="*/ 98 w 166"/>
                    <a:gd name="T1" fmla="*/ 130 h 212"/>
                    <a:gd name="T2" fmla="*/ 98 w 166"/>
                    <a:gd name="T3" fmla="*/ 207 h 212"/>
                    <a:gd name="T4" fmla="*/ 98 w 166"/>
                    <a:gd name="T5" fmla="*/ 210 h 212"/>
                    <a:gd name="T6" fmla="*/ 95 w 166"/>
                    <a:gd name="T7" fmla="*/ 211 h 212"/>
                    <a:gd name="T8" fmla="*/ 90 w 166"/>
                    <a:gd name="T9" fmla="*/ 212 h 212"/>
                    <a:gd name="T10" fmla="*/ 83 w 166"/>
                    <a:gd name="T11" fmla="*/ 212 h 212"/>
                    <a:gd name="T12" fmla="*/ 76 w 166"/>
                    <a:gd name="T13" fmla="*/ 212 h 212"/>
                    <a:gd name="T14" fmla="*/ 71 w 166"/>
                    <a:gd name="T15" fmla="*/ 211 h 212"/>
                    <a:gd name="T16" fmla="*/ 68 w 166"/>
                    <a:gd name="T17" fmla="*/ 210 h 212"/>
                    <a:gd name="T18" fmla="*/ 68 w 166"/>
                    <a:gd name="T19" fmla="*/ 207 h 212"/>
                    <a:gd name="T20" fmla="*/ 68 w 166"/>
                    <a:gd name="T21" fmla="*/ 130 h 212"/>
                    <a:gd name="T22" fmla="*/ 3 w 166"/>
                    <a:gd name="T23" fmla="*/ 11 h 212"/>
                    <a:gd name="T24" fmla="*/ 0 w 166"/>
                    <a:gd name="T25" fmla="*/ 5 h 212"/>
                    <a:gd name="T26" fmla="*/ 1 w 166"/>
                    <a:gd name="T27" fmla="*/ 2 h 212"/>
                    <a:gd name="T28" fmla="*/ 6 w 166"/>
                    <a:gd name="T29" fmla="*/ 0 h 212"/>
                    <a:gd name="T30" fmla="*/ 15 w 166"/>
                    <a:gd name="T31" fmla="*/ 0 h 212"/>
                    <a:gd name="T32" fmla="*/ 24 w 166"/>
                    <a:gd name="T33" fmla="*/ 0 h 212"/>
                    <a:gd name="T34" fmla="*/ 29 w 166"/>
                    <a:gd name="T35" fmla="*/ 1 h 212"/>
                    <a:gd name="T36" fmla="*/ 32 w 166"/>
                    <a:gd name="T37" fmla="*/ 3 h 212"/>
                    <a:gd name="T38" fmla="*/ 34 w 166"/>
                    <a:gd name="T39" fmla="*/ 5 h 212"/>
                    <a:gd name="T40" fmla="*/ 66 w 166"/>
                    <a:gd name="T41" fmla="*/ 66 h 212"/>
                    <a:gd name="T42" fmla="*/ 75 w 166"/>
                    <a:gd name="T43" fmla="*/ 84 h 212"/>
                    <a:gd name="T44" fmla="*/ 84 w 166"/>
                    <a:gd name="T45" fmla="*/ 103 h 212"/>
                    <a:gd name="T46" fmla="*/ 84 w 166"/>
                    <a:gd name="T47" fmla="*/ 103 h 212"/>
                    <a:gd name="T48" fmla="*/ 92 w 166"/>
                    <a:gd name="T49" fmla="*/ 85 h 212"/>
                    <a:gd name="T50" fmla="*/ 101 w 166"/>
                    <a:gd name="T51" fmla="*/ 66 h 212"/>
                    <a:gd name="T52" fmla="*/ 133 w 166"/>
                    <a:gd name="T53" fmla="*/ 5 h 212"/>
                    <a:gd name="T54" fmla="*/ 135 w 166"/>
                    <a:gd name="T55" fmla="*/ 3 h 212"/>
                    <a:gd name="T56" fmla="*/ 137 w 166"/>
                    <a:gd name="T57" fmla="*/ 1 h 212"/>
                    <a:gd name="T58" fmla="*/ 142 w 166"/>
                    <a:gd name="T59" fmla="*/ 0 h 212"/>
                    <a:gd name="T60" fmla="*/ 150 w 166"/>
                    <a:gd name="T61" fmla="*/ 0 h 212"/>
                    <a:gd name="T62" fmla="*/ 160 w 166"/>
                    <a:gd name="T63" fmla="*/ 0 h 212"/>
                    <a:gd name="T64" fmla="*/ 165 w 166"/>
                    <a:gd name="T65" fmla="*/ 2 h 212"/>
                    <a:gd name="T66" fmla="*/ 166 w 166"/>
                    <a:gd name="T67" fmla="*/ 5 h 212"/>
                    <a:gd name="T68" fmla="*/ 163 w 166"/>
                    <a:gd name="T69" fmla="*/ 11 h 212"/>
                    <a:gd name="T70" fmla="*/ 98 w 166"/>
                    <a:gd name="T71" fmla="*/ 13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66" h="212">
                      <a:moveTo>
                        <a:pt x="98" y="130"/>
                      </a:moveTo>
                      <a:lnTo>
                        <a:pt x="98" y="207"/>
                      </a:lnTo>
                      <a:cubicBezTo>
                        <a:pt x="98" y="208"/>
                        <a:pt x="98" y="209"/>
                        <a:pt x="98" y="210"/>
                      </a:cubicBezTo>
                      <a:cubicBezTo>
                        <a:pt x="97" y="210"/>
                        <a:pt x="96" y="211"/>
                        <a:pt x="95" y="211"/>
                      </a:cubicBezTo>
                      <a:cubicBezTo>
                        <a:pt x="94" y="211"/>
                        <a:pt x="92" y="212"/>
                        <a:pt x="90" y="212"/>
                      </a:cubicBezTo>
                      <a:cubicBezTo>
                        <a:pt x="88" y="212"/>
                        <a:pt x="86" y="212"/>
                        <a:pt x="83" y="212"/>
                      </a:cubicBezTo>
                      <a:cubicBezTo>
                        <a:pt x="80" y="212"/>
                        <a:pt x="78" y="212"/>
                        <a:pt x="76" y="212"/>
                      </a:cubicBezTo>
                      <a:cubicBezTo>
                        <a:pt x="74" y="212"/>
                        <a:pt x="72" y="211"/>
                        <a:pt x="71" y="211"/>
                      </a:cubicBezTo>
                      <a:cubicBezTo>
                        <a:pt x="70" y="211"/>
                        <a:pt x="69" y="210"/>
                        <a:pt x="68" y="210"/>
                      </a:cubicBezTo>
                      <a:cubicBezTo>
                        <a:pt x="68" y="209"/>
                        <a:pt x="68" y="208"/>
                        <a:pt x="68" y="207"/>
                      </a:cubicBezTo>
                      <a:lnTo>
                        <a:pt x="68" y="130"/>
                      </a:lnTo>
                      <a:lnTo>
                        <a:pt x="3" y="11"/>
                      </a:lnTo>
                      <a:cubicBezTo>
                        <a:pt x="1" y="8"/>
                        <a:pt x="0" y="6"/>
                        <a:pt x="0" y="5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8" y="0"/>
                        <a:pt x="11" y="0"/>
                        <a:pt x="15" y="0"/>
                      </a:cubicBezTo>
                      <a:cubicBezTo>
                        <a:pt x="19" y="0"/>
                        <a:pt x="22" y="0"/>
                        <a:pt x="24" y="0"/>
                      </a:cubicBezTo>
                      <a:cubicBezTo>
                        <a:pt x="26" y="0"/>
                        <a:pt x="28" y="1"/>
                        <a:pt x="29" y="1"/>
                      </a:cubicBezTo>
                      <a:cubicBezTo>
                        <a:pt x="30" y="1"/>
                        <a:pt x="31" y="2"/>
                        <a:pt x="32" y="3"/>
                      </a:cubicBezTo>
                      <a:cubicBezTo>
                        <a:pt x="33" y="3"/>
                        <a:pt x="33" y="4"/>
                        <a:pt x="34" y="5"/>
                      </a:cubicBezTo>
                      <a:lnTo>
                        <a:pt x="66" y="66"/>
                      </a:lnTo>
                      <a:cubicBezTo>
                        <a:pt x="69" y="72"/>
                        <a:pt x="72" y="78"/>
                        <a:pt x="75" y="84"/>
                      </a:cubicBezTo>
                      <a:cubicBezTo>
                        <a:pt x="77" y="90"/>
                        <a:pt x="80" y="97"/>
                        <a:pt x="84" y="103"/>
                      </a:cubicBezTo>
                      <a:lnTo>
                        <a:pt x="84" y="103"/>
                      </a:lnTo>
                      <a:cubicBezTo>
                        <a:pt x="87" y="97"/>
                        <a:pt x="89" y="91"/>
                        <a:pt x="92" y="85"/>
                      </a:cubicBezTo>
                      <a:cubicBezTo>
                        <a:pt x="95" y="78"/>
                        <a:pt x="98" y="72"/>
                        <a:pt x="101" y="66"/>
                      </a:cubicBezTo>
                      <a:lnTo>
                        <a:pt x="133" y="5"/>
                      </a:lnTo>
                      <a:cubicBezTo>
                        <a:pt x="133" y="4"/>
                        <a:pt x="134" y="3"/>
                        <a:pt x="135" y="3"/>
                      </a:cubicBezTo>
                      <a:cubicBezTo>
                        <a:pt x="135" y="2"/>
                        <a:pt x="136" y="1"/>
                        <a:pt x="137" y="1"/>
                      </a:cubicBezTo>
                      <a:cubicBezTo>
                        <a:pt x="138" y="1"/>
                        <a:pt x="140" y="0"/>
                        <a:pt x="142" y="0"/>
                      </a:cubicBezTo>
                      <a:cubicBezTo>
                        <a:pt x="144" y="0"/>
                        <a:pt x="147" y="0"/>
                        <a:pt x="150" y="0"/>
                      </a:cubicBezTo>
                      <a:cubicBezTo>
                        <a:pt x="154" y="0"/>
                        <a:pt x="157" y="0"/>
                        <a:pt x="160" y="0"/>
                      </a:cubicBezTo>
                      <a:cubicBezTo>
                        <a:pt x="162" y="0"/>
                        <a:pt x="164" y="1"/>
                        <a:pt x="165" y="2"/>
                      </a:cubicBezTo>
                      <a:cubicBezTo>
                        <a:pt x="166" y="2"/>
                        <a:pt x="166" y="4"/>
                        <a:pt x="166" y="5"/>
                      </a:cubicBezTo>
                      <a:cubicBezTo>
                        <a:pt x="165" y="6"/>
                        <a:pt x="165" y="8"/>
                        <a:pt x="163" y="11"/>
                      </a:cubicBezTo>
                      <a:lnTo>
                        <a:pt x="98" y="13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-2113706" y="5334506"/>
              <a:ext cx="2019202" cy="1692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when adding a partner</a:t>
              </a:r>
              <a:r>
                <a:rPr lang="en-GB" sz="1100" baseline="0">
                  <a:solidFill>
                    <a:srgbClr val="000000"/>
                  </a:solidFill>
                </a:rPr>
                <a:t> logo the logo is cropped in the box.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&gt;Click on the picture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&gt;Fit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Logos should ideally be a PNG file on a transparent background.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5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-2102078" y="4643760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2113705" y="4913790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98544184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ur + client logo bottom 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EACC25CD-6265-FE46-A021-067BCA5FEC60}"/>
              </a:ext>
            </a:extLst>
          </p:cNvPr>
          <p:cNvSpPr/>
          <p:nvPr userDrawn="1"/>
        </p:nvSpPr>
        <p:spPr>
          <a:xfrm>
            <a:off x="1" y="0"/>
            <a:ext cx="12191999" cy="58987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391BCC5-30F9-6144-B75E-257B68C41B51}"/>
              </a:ext>
            </a:extLst>
          </p:cNvPr>
          <p:cNvSpPr/>
          <p:nvPr userDrawn="1"/>
        </p:nvSpPr>
        <p:spPr bwMode="ltGray">
          <a:xfrm>
            <a:off x="1" y="5520851"/>
            <a:ext cx="12193200" cy="1355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7375" y="701054"/>
            <a:ext cx="11029110" cy="1782199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(54pt) in white.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586174" y="4772991"/>
            <a:ext cx="5032918" cy="12146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BC9B3A-59EE-4B1C-BD08-C32860467AE2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7374" y="4571013"/>
            <a:ext cx="5032919" cy="16981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5" y="2604652"/>
            <a:ext cx="11029110" cy="105548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presentation subtitle (28pt) in white.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A3A7E4-593E-9748-B9CF-89F46B75D033}"/>
              </a:ext>
            </a:extLst>
          </p:cNvPr>
          <p:cNvSpPr/>
          <p:nvPr userDrawn="1"/>
        </p:nvSpPr>
        <p:spPr bwMode="gray">
          <a:xfrm>
            <a:off x="8861425" y="6237288"/>
            <a:ext cx="275506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600" b="1" i="0" kern="1200">
                <a:solidFill>
                  <a:srgbClr val="FFFFFF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www.vsointernational.org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065231" y="5707123"/>
            <a:ext cx="3332163" cy="963351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partner logo or leave blank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-2220169" y="4474483"/>
            <a:ext cx="2019202" cy="2383517"/>
            <a:chOff x="-2113706" y="4643760"/>
            <a:chExt cx="2019202" cy="2383517"/>
          </a:xfrm>
        </p:grpSpPr>
        <p:grpSp>
          <p:nvGrpSpPr>
            <p:cNvPr id="36" name="Group 35"/>
            <p:cNvGrpSpPr/>
            <p:nvPr userDrawn="1"/>
          </p:nvGrpSpPr>
          <p:grpSpPr>
            <a:xfrm>
              <a:off x="-2029041" y="4737100"/>
              <a:ext cx="360462" cy="328638"/>
              <a:chOff x="12662376" y="1001241"/>
              <a:chExt cx="1596709" cy="1455738"/>
            </a:xfrm>
            <a:solidFill>
              <a:schemeClr val="tx1"/>
            </a:solidFill>
          </p:grpSpPr>
          <p:grpSp>
            <p:nvGrpSpPr>
              <p:cNvPr id="40" name="Group 39"/>
              <p:cNvGrpSpPr/>
              <p:nvPr/>
            </p:nvGrpSpPr>
            <p:grpSpPr>
              <a:xfrm>
                <a:off x="12662376" y="1001241"/>
                <a:ext cx="982662" cy="1298575"/>
                <a:chOff x="11372533" y="2748285"/>
                <a:chExt cx="982662" cy="1298575"/>
              </a:xfrm>
              <a:grpFill/>
            </p:grpSpPr>
            <p:sp>
              <p:nvSpPr>
                <p:cNvPr id="53" name="Freeform 102"/>
                <p:cNvSpPr>
                  <a:spLocks/>
                </p:cNvSpPr>
                <p:nvPr/>
              </p:nvSpPr>
              <p:spPr bwMode="auto">
                <a:xfrm>
                  <a:off x="11566208" y="2778447"/>
                  <a:ext cx="382588" cy="503238"/>
                </a:xfrm>
                <a:custGeom>
                  <a:avLst/>
                  <a:gdLst>
                    <a:gd name="T0" fmla="*/ 548 w 913"/>
                    <a:gd name="T1" fmla="*/ 321 h 1199"/>
                    <a:gd name="T2" fmla="*/ 727 w 913"/>
                    <a:gd name="T3" fmla="*/ 30 h 1199"/>
                    <a:gd name="T4" fmla="*/ 376 w 913"/>
                    <a:gd name="T5" fmla="*/ 237 h 1199"/>
                    <a:gd name="T6" fmla="*/ 379 w 913"/>
                    <a:gd name="T7" fmla="*/ 349 h 1199"/>
                    <a:gd name="T8" fmla="*/ 274 w 913"/>
                    <a:gd name="T9" fmla="*/ 594 h 1199"/>
                    <a:gd name="T10" fmla="*/ 276 w 913"/>
                    <a:gd name="T11" fmla="*/ 596 h 1199"/>
                    <a:gd name="T12" fmla="*/ 186 w 913"/>
                    <a:gd name="T13" fmla="*/ 1132 h 1199"/>
                    <a:gd name="T14" fmla="*/ 584 w 913"/>
                    <a:gd name="T15" fmla="*/ 634 h 1199"/>
                    <a:gd name="T16" fmla="*/ 459 w 913"/>
                    <a:gd name="T17" fmla="*/ 552 h 1199"/>
                    <a:gd name="T18" fmla="*/ 442 w 913"/>
                    <a:gd name="T19" fmla="*/ 548 h 1199"/>
                    <a:gd name="T20" fmla="*/ 548 w 913"/>
                    <a:gd name="T21" fmla="*/ 321 h 1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13" h="1199">
                      <a:moveTo>
                        <a:pt x="548" y="321"/>
                      </a:moveTo>
                      <a:cubicBezTo>
                        <a:pt x="778" y="220"/>
                        <a:pt x="913" y="0"/>
                        <a:pt x="727" y="30"/>
                      </a:cubicBezTo>
                      <a:cubicBezTo>
                        <a:pt x="589" y="60"/>
                        <a:pt x="434" y="161"/>
                        <a:pt x="376" y="237"/>
                      </a:cubicBezTo>
                      <a:cubicBezTo>
                        <a:pt x="335" y="290"/>
                        <a:pt x="336" y="338"/>
                        <a:pt x="379" y="349"/>
                      </a:cubicBezTo>
                      <a:cubicBezTo>
                        <a:pt x="426" y="361"/>
                        <a:pt x="400" y="492"/>
                        <a:pt x="274" y="594"/>
                      </a:cubicBezTo>
                      <a:cubicBezTo>
                        <a:pt x="274" y="595"/>
                        <a:pt x="275" y="595"/>
                        <a:pt x="276" y="596"/>
                      </a:cubicBezTo>
                      <a:cubicBezTo>
                        <a:pt x="22" y="754"/>
                        <a:pt x="0" y="1078"/>
                        <a:pt x="186" y="1132"/>
                      </a:cubicBezTo>
                      <a:cubicBezTo>
                        <a:pt x="416" y="1199"/>
                        <a:pt x="707" y="836"/>
                        <a:pt x="584" y="634"/>
                      </a:cubicBezTo>
                      <a:cubicBezTo>
                        <a:pt x="542" y="565"/>
                        <a:pt x="473" y="553"/>
                        <a:pt x="459" y="552"/>
                      </a:cubicBezTo>
                      <a:cubicBezTo>
                        <a:pt x="454" y="551"/>
                        <a:pt x="446" y="552"/>
                        <a:pt x="442" y="548"/>
                      </a:cubicBezTo>
                      <a:cubicBezTo>
                        <a:pt x="371" y="438"/>
                        <a:pt x="528" y="329"/>
                        <a:pt x="548" y="3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03"/>
                <p:cNvSpPr>
                  <a:spLocks/>
                </p:cNvSpPr>
                <p:nvPr/>
              </p:nvSpPr>
              <p:spPr bwMode="auto">
                <a:xfrm>
                  <a:off x="11994833" y="2748285"/>
                  <a:ext cx="301625" cy="392113"/>
                </a:xfrm>
                <a:custGeom>
                  <a:avLst/>
                  <a:gdLst>
                    <a:gd name="T0" fmla="*/ 640 w 720"/>
                    <a:gd name="T1" fmla="*/ 555 h 937"/>
                    <a:gd name="T2" fmla="*/ 544 w 720"/>
                    <a:gd name="T3" fmla="*/ 431 h 937"/>
                    <a:gd name="T4" fmla="*/ 410 w 720"/>
                    <a:gd name="T5" fmla="*/ 367 h 937"/>
                    <a:gd name="T6" fmla="*/ 401 w 720"/>
                    <a:gd name="T7" fmla="*/ 192 h 937"/>
                    <a:gd name="T8" fmla="*/ 279 w 720"/>
                    <a:gd name="T9" fmla="*/ 1 h 937"/>
                    <a:gd name="T10" fmla="*/ 117 w 720"/>
                    <a:gd name="T11" fmla="*/ 92 h 937"/>
                    <a:gd name="T12" fmla="*/ 117 w 720"/>
                    <a:gd name="T13" fmla="*/ 92 h 937"/>
                    <a:gd name="T14" fmla="*/ 227 w 720"/>
                    <a:gd name="T15" fmla="*/ 185 h 937"/>
                    <a:gd name="T16" fmla="*/ 236 w 720"/>
                    <a:gd name="T17" fmla="*/ 375 h 937"/>
                    <a:gd name="T18" fmla="*/ 240 w 720"/>
                    <a:gd name="T19" fmla="*/ 376 h 937"/>
                    <a:gd name="T20" fmla="*/ 222 w 720"/>
                    <a:gd name="T21" fmla="*/ 824 h 937"/>
                    <a:gd name="T22" fmla="*/ 640 w 720"/>
                    <a:gd name="T23" fmla="*/ 555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0" h="937">
                      <a:moveTo>
                        <a:pt x="640" y="555"/>
                      </a:moveTo>
                      <a:cubicBezTo>
                        <a:pt x="615" y="488"/>
                        <a:pt x="567" y="449"/>
                        <a:pt x="544" y="431"/>
                      </a:cubicBezTo>
                      <a:cubicBezTo>
                        <a:pt x="505" y="398"/>
                        <a:pt x="452" y="395"/>
                        <a:pt x="410" y="367"/>
                      </a:cubicBezTo>
                      <a:cubicBezTo>
                        <a:pt x="287" y="259"/>
                        <a:pt x="386" y="196"/>
                        <a:pt x="401" y="192"/>
                      </a:cubicBezTo>
                      <a:cubicBezTo>
                        <a:pt x="575" y="149"/>
                        <a:pt x="486" y="10"/>
                        <a:pt x="279" y="1"/>
                      </a:cubicBezTo>
                      <a:cubicBezTo>
                        <a:pt x="155" y="0"/>
                        <a:pt x="114" y="55"/>
                        <a:pt x="117" y="92"/>
                      </a:cubicBezTo>
                      <a:lnTo>
                        <a:pt x="117" y="92"/>
                      </a:lnTo>
                      <a:cubicBezTo>
                        <a:pt x="120" y="128"/>
                        <a:pt x="167" y="168"/>
                        <a:pt x="227" y="185"/>
                      </a:cubicBezTo>
                      <a:cubicBezTo>
                        <a:pt x="298" y="205"/>
                        <a:pt x="345" y="312"/>
                        <a:pt x="236" y="375"/>
                      </a:cubicBezTo>
                      <a:cubicBezTo>
                        <a:pt x="237" y="375"/>
                        <a:pt x="239" y="376"/>
                        <a:pt x="240" y="376"/>
                      </a:cubicBezTo>
                      <a:cubicBezTo>
                        <a:pt x="10" y="458"/>
                        <a:pt x="0" y="717"/>
                        <a:pt x="222" y="824"/>
                      </a:cubicBezTo>
                      <a:cubicBezTo>
                        <a:pt x="459" y="937"/>
                        <a:pt x="720" y="769"/>
                        <a:pt x="640" y="55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" name="Freeform 104"/>
                <p:cNvSpPr>
                  <a:spLocks/>
                </p:cNvSpPr>
                <p:nvPr/>
              </p:nvSpPr>
              <p:spPr bwMode="auto">
                <a:xfrm>
                  <a:off x="11372533" y="3013397"/>
                  <a:ext cx="196850" cy="681038"/>
                </a:xfrm>
                <a:custGeom>
                  <a:avLst/>
                  <a:gdLst>
                    <a:gd name="T0" fmla="*/ 200 w 472"/>
                    <a:gd name="T1" fmla="*/ 928 h 1627"/>
                    <a:gd name="T2" fmla="*/ 173 w 472"/>
                    <a:gd name="T3" fmla="*/ 921 h 1627"/>
                    <a:gd name="T4" fmla="*/ 171 w 472"/>
                    <a:gd name="T5" fmla="*/ 919 h 1627"/>
                    <a:gd name="T6" fmla="*/ 202 w 472"/>
                    <a:gd name="T7" fmla="*/ 590 h 1627"/>
                    <a:gd name="T8" fmla="*/ 357 w 472"/>
                    <a:gd name="T9" fmla="*/ 66 h 1627"/>
                    <a:gd name="T10" fmla="*/ 118 w 472"/>
                    <a:gd name="T11" fmla="*/ 472 h 1627"/>
                    <a:gd name="T12" fmla="*/ 97 w 472"/>
                    <a:gd name="T13" fmla="*/ 569 h 1627"/>
                    <a:gd name="T14" fmla="*/ 124 w 472"/>
                    <a:gd name="T15" fmla="*/ 753 h 1627"/>
                    <a:gd name="T16" fmla="*/ 94 w 472"/>
                    <a:gd name="T17" fmla="*/ 993 h 1627"/>
                    <a:gd name="T18" fmla="*/ 268 w 472"/>
                    <a:gd name="T19" fmla="*/ 1579 h 1627"/>
                    <a:gd name="T20" fmla="*/ 200 w 472"/>
                    <a:gd name="T21" fmla="*/ 928 h 1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2" h="1627">
                      <a:moveTo>
                        <a:pt x="200" y="928"/>
                      </a:moveTo>
                      <a:cubicBezTo>
                        <a:pt x="189" y="923"/>
                        <a:pt x="180" y="922"/>
                        <a:pt x="173" y="921"/>
                      </a:cubicBezTo>
                      <a:cubicBezTo>
                        <a:pt x="172" y="920"/>
                        <a:pt x="172" y="919"/>
                        <a:pt x="171" y="919"/>
                      </a:cubicBezTo>
                      <a:cubicBezTo>
                        <a:pt x="106" y="773"/>
                        <a:pt x="188" y="607"/>
                        <a:pt x="202" y="590"/>
                      </a:cubicBezTo>
                      <a:cubicBezTo>
                        <a:pt x="354" y="396"/>
                        <a:pt x="472" y="0"/>
                        <a:pt x="357" y="66"/>
                      </a:cubicBezTo>
                      <a:cubicBezTo>
                        <a:pt x="269" y="132"/>
                        <a:pt x="161" y="333"/>
                        <a:pt x="118" y="472"/>
                      </a:cubicBezTo>
                      <a:cubicBezTo>
                        <a:pt x="109" y="501"/>
                        <a:pt x="98" y="539"/>
                        <a:pt x="97" y="569"/>
                      </a:cubicBezTo>
                      <a:cubicBezTo>
                        <a:pt x="94" y="632"/>
                        <a:pt x="125" y="690"/>
                        <a:pt x="124" y="753"/>
                      </a:cubicBezTo>
                      <a:cubicBezTo>
                        <a:pt x="123" y="834"/>
                        <a:pt x="97" y="912"/>
                        <a:pt x="94" y="993"/>
                      </a:cubicBezTo>
                      <a:cubicBezTo>
                        <a:pt x="0" y="1234"/>
                        <a:pt x="143" y="1627"/>
                        <a:pt x="268" y="1579"/>
                      </a:cubicBezTo>
                      <a:cubicBezTo>
                        <a:pt x="405" y="1526"/>
                        <a:pt x="352" y="1003"/>
                        <a:pt x="200" y="9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105"/>
                <p:cNvSpPr>
                  <a:spLocks/>
                </p:cNvSpPr>
                <p:nvPr/>
              </p:nvSpPr>
              <p:spPr bwMode="auto">
                <a:xfrm>
                  <a:off x="11505883" y="3748410"/>
                  <a:ext cx="284163" cy="298450"/>
                </a:xfrm>
                <a:custGeom>
                  <a:avLst/>
                  <a:gdLst>
                    <a:gd name="T0" fmla="*/ 656 w 679"/>
                    <a:gd name="T1" fmla="*/ 475 h 715"/>
                    <a:gd name="T2" fmla="*/ 246 w 679"/>
                    <a:gd name="T3" fmla="*/ 49 h 715"/>
                    <a:gd name="T4" fmla="*/ 199 w 679"/>
                    <a:gd name="T5" fmla="*/ 150 h 715"/>
                    <a:gd name="T6" fmla="*/ 266 w 679"/>
                    <a:gd name="T7" fmla="*/ 312 h 715"/>
                    <a:gd name="T8" fmla="*/ 221 w 679"/>
                    <a:gd name="T9" fmla="*/ 383 h 715"/>
                    <a:gd name="T10" fmla="*/ 176 w 679"/>
                    <a:gd name="T11" fmla="*/ 352 h 715"/>
                    <a:gd name="T12" fmla="*/ 18 w 679"/>
                    <a:gd name="T13" fmla="*/ 288 h 715"/>
                    <a:gd name="T14" fmla="*/ 283 w 679"/>
                    <a:gd name="T15" fmla="*/ 592 h 715"/>
                    <a:gd name="T16" fmla="*/ 484 w 679"/>
                    <a:gd name="T17" fmla="*/ 681 h 715"/>
                    <a:gd name="T18" fmla="*/ 354 w 679"/>
                    <a:gd name="T19" fmla="*/ 528 h 715"/>
                    <a:gd name="T20" fmla="*/ 414 w 679"/>
                    <a:gd name="T21" fmla="*/ 464 h 715"/>
                    <a:gd name="T22" fmla="*/ 412 w 679"/>
                    <a:gd name="T23" fmla="*/ 461 h 715"/>
                    <a:gd name="T24" fmla="*/ 656 w 679"/>
                    <a:gd name="T25" fmla="*/ 475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9" h="715">
                      <a:moveTo>
                        <a:pt x="656" y="475"/>
                      </a:moveTo>
                      <a:cubicBezTo>
                        <a:pt x="629" y="312"/>
                        <a:pt x="412" y="0"/>
                        <a:pt x="246" y="49"/>
                      </a:cubicBezTo>
                      <a:cubicBezTo>
                        <a:pt x="229" y="58"/>
                        <a:pt x="193" y="76"/>
                        <a:pt x="199" y="150"/>
                      </a:cubicBezTo>
                      <a:cubicBezTo>
                        <a:pt x="204" y="211"/>
                        <a:pt x="244" y="258"/>
                        <a:pt x="266" y="312"/>
                      </a:cubicBezTo>
                      <a:cubicBezTo>
                        <a:pt x="296" y="402"/>
                        <a:pt x="258" y="400"/>
                        <a:pt x="221" y="383"/>
                      </a:cubicBezTo>
                      <a:cubicBezTo>
                        <a:pt x="198" y="373"/>
                        <a:pt x="191" y="366"/>
                        <a:pt x="176" y="352"/>
                      </a:cubicBezTo>
                      <a:cubicBezTo>
                        <a:pt x="13" y="204"/>
                        <a:pt x="0" y="242"/>
                        <a:pt x="18" y="288"/>
                      </a:cubicBezTo>
                      <a:cubicBezTo>
                        <a:pt x="45" y="357"/>
                        <a:pt x="154" y="493"/>
                        <a:pt x="283" y="592"/>
                      </a:cubicBezTo>
                      <a:cubicBezTo>
                        <a:pt x="393" y="677"/>
                        <a:pt x="491" y="715"/>
                        <a:pt x="484" y="681"/>
                      </a:cubicBezTo>
                      <a:cubicBezTo>
                        <a:pt x="481" y="663"/>
                        <a:pt x="447" y="623"/>
                        <a:pt x="354" y="528"/>
                      </a:cubicBezTo>
                      <a:cubicBezTo>
                        <a:pt x="279" y="451"/>
                        <a:pt x="287" y="384"/>
                        <a:pt x="414" y="464"/>
                      </a:cubicBezTo>
                      <a:cubicBezTo>
                        <a:pt x="413" y="463"/>
                        <a:pt x="412" y="462"/>
                        <a:pt x="412" y="461"/>
                      </a:cubicBezTo>
                      <a:cubicBezTo>
                        <a:pt x="519" y="540"/>
                        <a:pt x="679" y="614"/>
                        <a:pt x="656" y="47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106"/>
                <p:cNvSpPr>
                  <a:spLocks/>
                </p:cNvSpPr>
                <p:nvPr/>
              </p:nvSpPr>
              <p:spPr bwMode="auto">
                <a:xfrm>
                  <a:off x="11678920" y="3289622"/>
                  <a:ext cx="676275" cy="339725"/>
                </a:xfrm>
                <a:custGeom>
                  <a:avLst/>
                  <a:gdLst>
                    <a:gd name="T0" fmla="*/ 1259 w 1616"/>
                    <a:gd name="T1" fmla="*/ 3 h 810"/>
                    <a:gd name="T2" fmla="*/ 1054 w 1616"/>
                    <a:gd name="T3" fmla="*/ 72 h 810"/>
                    <a:gd name="T4" fmla="*/ 941 w 1616"/>
                    <a:gd name="T5" fmla="*/ 253 h 810"/>
                    <a:gd name="T6" fmla="*/ 623 w 1616"/>
                    <a:gd name="T7" fmla="*/ 236 h 810"/>
                    <a:gd name="T8" fmla="*/ 226 w 1616"/>
                    <a:gd name="T9" fmla="*/ 70 h 810"/>
                    <a:gd name="T10" fmla="*/ 55 w 1616"/>
                    <a:gd name="T11" fmla="*/ 487 h 810"/>
                    <a:gd name="T12" fmla="*/ 609 w 1616"/>
                    <a:gd name="T13" fmla="*/ 539 h 810"/>
                    <a:gd name="T14" fmla="*/ 752 w 1616"/>
                    <a:gd name="T15" fmla="*/ 392 h 810"/>
                    <a:gd name="T16" fmla="*/ 949 w 1616"/>
                    <a:gd name="T17" fmla="*/ 458 h 810"/>
                    <a:gd name="T18" fmla="*/ 962 w 1616"/>
                    <a:gd name="T19" fmla="*/ 468 h 810"/>
                    <a:gd name="T20" fmla="*/ 1522 w 1616"/>
                    <a:gd name="T21" fmla="*/ 486 h 810"/>
                    <a:gd name="T22" fmla="*/ 1259 w 1616"/>
                    <a:gd name="T23" fmla="*/ 3 h 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16" h="810">
                      <a:moveTo>
                        <a:pt x="1259" y="3"/>
                      </a:moveTo>
                      <a:cubicBezTo>
                        <a:pt x="1198" y="3"/>
                        <a:pt x="1130" y="12"/>
                        <a:pt x="1054" y="72"/>
                      </a:cubicBezTo>
                      <a:cubicBezTo>
                        <a:pt x="994" y="119"/>
                        <a:pt x="987" y="198"/>
                        <a:pt x="941" y="253"/>
                      </a:cubicBezTo>
                      <a:cubicBezTo>
                        <a:pt x="807" y="381"/>
                        <a:pt x="652" y="303"/>
                        <a:pt x="623" y="236"/>
                      </a:cubicBezTo>
                      <a:cubicBezTo>
                        <a:pt x="551" y="70"/>
                        <a:pt x="384" y="0"/>
                        <a:pt x="226" y="70"/>
                      </a:cubicBezTo>
                      <a:cubicBezTo>
                        <a:pt x="75" y="137"/>
                        <a:pt x="0" y="320"/>
                        <a:pt x="55" y="487"/>
                      </a:cubicBezTo>
                      <a:cubicBezTo>
                        <a:pt x="137" y="738"/>
                        <a:pt x="472" y="810"/>
                        <a:pt x="609" y="539"/>
                      </a:cubicBezTo>
                      <a:cubicBezTo>
                        <a:pt x="663" y="433"/>
                        <a:pt x="676" y="408"/>
                        <a:pt x="752" y="392"/>
                      </a:cubicBezTo>
                      <a:cubicBezTo>
                        <a:pt x="880" y="367"/>
                        <a:pt x="946" y="454"/>
                        <a:pt x="949" y="458"/>
                      </a:cubicBezTo>
                      <a:cubicBezTo>
                        <a:pt x="952" y="462"/>
                        <a:pt x="957" y="467"/>
                        <a:pt x="962" y="468"/>
                      </a:cubicBezTo>
                      <a:cubicBezTo>
                        <a:pt x="1085" y="749"/>
                        <a:pt x="1410" y="717"/>
                        <a:pt x="1522" y="486"/>
                      </a:cubicBezTo>
                      <a:cubicBezTo>
                        <a:pt x="1616" y="290"/>
                        <a:pt x="1513" y="29"/>
                        <a:pt x="1259" y="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3235147" y="2001366"/>
                <a:ext cx="1023938" cy="455613"/>
                <a:chOff x="8235633" y="3676972"/>
                <a:chExt cx="1023938" cy="455613"/>
              </a:xfrm>
              <a:grpFill/>
            </p:grpSpPr>
            <p:sp>
              <p:nvSpPr>
                <p:cNvPr id="42" name="Freeform 28"/>
                <p:cNvSpPr>
                  <a:spLocks/>
                </p:cNvSpPr>
                <p:nvPr/>
              </p:nvSpPr>
              <p:spPr bwMode="auto">
                <a:xfrm>
                  <a:off x="8235633" y="3680147"/>
                  <a:ext cx="144463" cy="241300"/>
                </a:xfrm>
                <a:custGeom>
                  <a:avLst/>
                  <a:gdLst>
                    <a:gd name="T0" fmla="*/ 344 w 344"/>
                    <a:gd name="T1" fmla="*/ 528 h 576"/>
                    <a:gd name="T2" fmla="*/ 342 w 344"/>
                    <a:gd name="T3" fmla="*/ 550 h 576"/>
                    <a:gd name="T4" fmla="*/ 339 w 344"/>
                    <a:gd name="T5" fmla="*/ 565 h 576"/>
                    <a:gd name="T6" fmla="*/ 333 w 344"/>
                    <a:gd name="T7" fmla="*/ 574 h 576"/>
                    <a:gd name="T8" fmla="*/ 324 w 344"/>
                    <a:gd name="T9" fmla="*/ 576 h 576"/>
                    <a:gd name="T10" fmla="*/ 37 w 344"/>
                    <a:gd name="T11" fmla="*/ 576 h 576"/>
                    <a:gd name="T12" fmla="*/ 11 w 344"/>
                    <a:gd name="T13" fmla="*/ 568 h 576"/>
                    <a:gd name="T14" fmla="*/ 0 w 344"/>
                    <a:gd name="T15" fmla="*/ 540 h 576"/>
                    <a:gd name="T16" fmla="*/ 0 w 344"/>
                    <a:gd name="T17" fmla="*/ 19 h 576"/>
                    <a:gd name="T18" fmla="*/ 3 w 344"/>
                    <a:gd name="T19" fmla="*/ 11 h 576"/>
                    <a:gd name="T20" fmla="*/ 13 w 344"/>
                    <a:gd name="T21" fmla="*/ 5 h 576"/>
                    <a:gd name="T22" fmla="*/ 33 w 344"/>
                    <a:gd name="T23" fmla="*/ 1 h 576"/>
                    <a:gd name="T24" fmla="*/ 63 w 344"/>
                    <a:gd name="T25" fmla="*/ 0 h 576"/>
                    <a:gd name="T26" fmla="*/ 94 w 344"/>
                    <a:gd name="T27" fmla="*/ 1 h 576"/>
                    <a:gd name="T28" fmla="*/ 114 w 344"/>
                    <a:gd name="T29" fmla="*/ 5 h 576"/>
                    <a:gd name="T30" fmla="*/ 124 w 344"/>
                    <a:gd name="T31" fmla="*/ 11 h 576"/>
                    <a:gd name="T32" fmla="*/ 127 w 344"/>
                    <a:gd name="T33" fmla="*/ 19 h 576"/>
                    <a:gd name="T34" fmla="*/ 127 w 344"/>
                    <a:gd name="T35" fmla="*/ 480 h 576"/>
                    <a:gd name="T36" fmla="*/ 324 w 344"/>
                    <a:gd name="T37" fmla="*/ 480 h 576"/>
                    <a:gd name="T38" fmla="*/ 333 w 344"/>
                    <a:gd name="T39" fmla="*/ 483 h 576"/>
                    <a:gd name="T40" fmla="*/ 339 w 344"/>
                    <a:gd name="T41" fmla="*/ 491 h 576"/>
                    <a:gd name="T42" fmla="*/ 342 w 344"/>
                    <a:gd name="T43" fmla="*/ 505 h 576"/>
                    <a:gd name="T44" fmla="*/ 344 w 344"/>
                    <a:gd name="T45" fmla="*/ 528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44" h="576">
                      <a:moveTo>
                        <a:pt x="344" y="528"/>
                      </a:moveTo>
                      <a:cubicBezTo>
                        <a:pt x="344" y="536"/>
                        <a:pt x="343" y="544"/>
                        <a:pt x="342" y="550"/>
                      </a:cubicBezTo>
                      <a:cubicBezTo>
                        <a:pt x="342" y="556"/>
                        <a:pt x="340" y="561"/>
                        <a:pt x="339" y="565"/>
                      </a:cubicBezTo>
                      <a:cubicBezTo>
                        <a:pt x="337" y="569"/>
                        <a:pt x="335" y="572"/>
                        <a:pt x="333" y="574"/>
                      </a:cubicBezTo>
                      <a:cubicBezTo>
                        <a:pt x="330" y="575"/>
                        <a:pt x="327" y="576"/>
                        <a:pt x="324" y="576"/>
                      </a:cubicBezTo>
                      <a:lnTo>
                        <a:pt x="37" y="576"/>
                      </a:lnTo>
                      <a:cubicBezTo>
                        <a:pt x="27" y="576"/>
                        <a:pt x="18" y="573"/>
                        <a:pt x="11" y="568"/>
                      </a:cubicBezTo>
                      <a:cubicBezTo>
                        <a:pt x="3" y="562"/>
                        <a:pt x="0" y="553"/>
                        <a:pt x="0" y="540"/>
                      </a:cubicBezTo>
                      <a:lnTo>
                        <a:pt x="0" y="19"/>
                      </a:lnTo>
                      <a:cubicBezTo>
                        <a:pt x="0" y="16"/>
                        <a:pt x="1" y="13"/>
                        <a:pt x="3" y="11"/>
                      </a:cubicBezTo>
                      <a:cubicBezTo>
                        <a:pt x="5" y="8"/>
                        <a:pt x="8" y="6"/>
                        <a:pt x="13" y="5"/>
                      </a:cubicBezTo>
                      <a:cubicBezTo>
                        <a:pt x="18" y="4"/>
                        <a:pt x="25" y="2"/>
                        <a:pt x="33" y="1"/>
                      </a:cubicBezTo>
                      <a:cubicBezTo>
                        <a:pt x="41" y="1"/>
                        <a:pt x="51" y="0"/>
                        <a:pt x="63" y="0"/>
                      </a:cubicBezTo>
                      <a:cubicBezTo>
                        <a:pt x="76" y="0"/>
                        <a:pt x="86" y="1"/>
                        <a:pt x="94" y="1"/>
                      </a:cubicBezTo>
                      <a:cubicBezTo>
                        <a:pt x="103" y="2"/>
                        <a:pt x="109" y="4"/>
                        <a:pt x="114" y="5"/>
                      </a:cubicBezTo>
                      <a:cubicBezTo>
                        <a:pt x="119" y="6"/>
                        <a:pt x="122" y="8"/>
                        <a:pt x="124" y="11"/>
                      </a:cubicBezTo>
                      <a:cubicBezTo>
                        <a:pt x="126" y="13"/>
                        <a:pt x="127" y="16"/>
                        <a:pt x="127" y="19"/>
                      </a:cubicBezTo>
                      <a:lnTo>
                        <a:pt x="127" y="480"/>
                      </a:lnTo>
                      <a:lnTo>
                        <a:pt x="324" y="480"/>
                      </a:lnTo>
                      <a:cubicBezTo>
                        <a:pt x="327" y="480"/>
                        <a:pt x="330" y="481"/>
                        <a:pt x="333" y="483"/>
                      </a:cubicBezTo>
                      <a:cubicBezTo>
                        <a:pt x="335" y="484"/>
                        <a:pt x="337" y="487"/>
                        <a:pt x="339" y="491"/>
                      </a:cubicBezTo>
                      <a:cubicBezTo>
                        <a:pt x="340" y="494"/>
                        <a:pt x="342" y="499"/>
                        <a:pt x="342" y="505"/>
                      </a:cubicBezTo>
                      <a:cubicBezTo>
                        <a:pt x="343" y="511"/>
                        <a:pt x="344" y="519"/>
                        <a:pt x="344" y="52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3" name="Freeform 29"/>
                <p:cNvSpPr>
                  <a:spLocks noEditPoints="1"/>
                </p:cNvSpPr>
                <p:nvPr/>
              </p:nvSpPr>
              <p:spPr bwMode="auto">
                <a:xfrm>
                  <a:off x="8416608" y="3676972"/>
                  <a:ext cx="247650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1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1 w 593"/>
                    <a:gd name="T19" fmla="*/ 379 h 594"/>
                    <a:gd name="T20" fmla="*/ 167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3 w 593"/>
                    <a:gd name="T37" fmla="*/ 418 h 594"/>
                    <a:gd name="T38" fmla="*/ 516 w 593"/>
                    <a:gd name="T39" fmla="*/ 513 h 594"/>
                    <a:gd name="T40" fmla="*/ 421 w 593"/>
                    <a:gd name="T41" fmla="*/ 573 h 594"/>
                    <a:gd name="T42" fmla="*/ 291 w 593"/>
                    <a:gd name="T43" fmla="*/ 594 h 594"/>
                    <a:gd name="T44" fmla="*/ 163 w 593"/>
                    <a:gd name="T45" fmla="*/ 576 h 594"/>
                    <a:gd name="T46" fmla="*/ 73 w 593"/>
                    <a:gd name="T47" fmla="*/ 523 h 594"/>
                    <a:gd name="T48" fmla="*/ 18 w 593"/>
                    <a:gd name="T49" fmla="*/ 431 h 594"/>
                    <a:gd name="T50" fmla="*/ 0 w 593"/>
                    <a:gd name="T51" fmla="*/ 300 h 594"/>
                    <a:gd name="T52" fmla="*/ 19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2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1" y="214"/>
                      </a:cubicBezTo>
                      <a:cubicBezTo>
                        <a:pt x="446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6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1" y="379"/>
                      </a:cubicBezTo>
                      <a:cubicBezTo>
                        <a:pt x="147" y="404"/>
                        <a:pt x="155" y="425"/>
                        <a:pt x="167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7" y="493"/>
                        <a:pt x="263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6" y="380"/>
                        <a:pt x="573" y="418"/>
                      </a:cubicBezTo>
                      <a:cubicBezTo>
                        <a:pt x="560" y="455"/>
                        <a:pt x="541" y="487"/>
                        <a:pt x="516" y="513"/>
                      </a:cubicBezTo>
                      <a:cubicBezTo>
                        <a:pt x="490" y="539"/>
                        <a:pt x="459" y="559"/>
                        <a:pt x="421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3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8" y="499"/>
                        <a:pt x="30" y="468"/>
                        <a:pt x="18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19" y="175"/>
                      </a:cubicBezTo>
                      <a:cubicBezTo>
                        <a:pt x="32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2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4" y="28"/>
                        <a:pt x="495" y="46"/>
                        <a:pt x="519" y="70"/>
                      </a:cubicBezTo>
                      <a:cubicBezTo>
                        <a:pt x="543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Freeform 30"/>
                <p:cNvSpPr>
                  <a:spLocks/>
                </p:cNvSpPr>
                <p:nvPr/>
              </p:nvSpPr>
              <p:spPr bwMode="auto">
                <a:xfrm>
                  <a:off x="8719820" y="3676972"/>
                  <a:ext cx="225425" cy="249238"/>
                </a:xfrm>
                <a:custGeom>
                  <a:avLst/>
                  <a:gdLst>
                    <a:gd name="T0" fmla="*/ 535 w 535"/>
                    <a:gd name="T1" fmla="*/ 99 h 593"/>
                    <a:gd name="T2" fmla="*/ 534 w 535"/>
                    <a:gd name="T3" fmla="*/ 121 h 593"/>
                    <a:gd name="T4" fmla="*/ 531 w 535"/>
                    <a:gd name="T5" fmla="*/ 136 h 593"/>
                    <a:gd name="T6" fmla="*/ 525 w 535"/>
                    <a:gd name="T7" fmla="*/ 144 h 593"/>
                    <a:gd name="T8" fmla="*/ 518 w 535"/>
                    <a:gd name="T9" fmla="*/ 146 h 593"/>
                    <a:gd name="T10" fmla="*/ 498 w 535"/>
                    <a:gd name="T11" fmla="*/ 138 h 593"/>
                    <a:gd name="T12" fmla="*/ 460 w 535"/>
                    <a:gd name="T13" fmla="*/ 121 h 593"/>
                    <a:gd name="T14" fmla="*/ 405 w 535"/>
                    <a:gd name="T15" fmla="*/ 103 h 593"/>
                    <a:gd name="T16" fmla="*/ 330 w 535"/>
                    <a:gd name="T17" fmla="*/ 95 h 593"/>
                    <a:gd name="T18" fmla="*/ 248 w 535"/>
                    <a:gd name="T19" fmla="*/ 110 h 593"/>
                    <a:gd name="T20" fmla="*/ 185 w 535"/>
                    <a:gd name="T21" fmla="*/ 151 h 593"/>
                    <a:gd name="T22" fmla="*/ 145 w 535"/>
                    <a:gd name="T23" fmla="*/ 214 h 593"/>
                    <a:gd name="T24" fmla="*/ 131 w 535"/>
                    <a:gd name="T25" fmla="*/ 296 h 593"/>
                    <a:gd name="T26" fmla="*/ 145 w 535"/>
                    <a:gd name="T27" fmla="*/ 382 h 593"/>
                    <a:gd name="T28" fmla="*/ 185 w 535"/>
                    <a:gd name="T29" fmla="*/ 445 h 593"/>
                    <a:gd name="T30" fmla="*/ 247 w 535"/>
                    <a:gd name="T31" fmla="*/ 483 h 593"/>
                    <a:gd name="T32" fmla="*/ 326 w 535"/>
                    <a:gd name="T33" fmla="*/ 496 h 593"/>
                    <a:gd name="T34" fmla="*/ 368 w 535"/>
                    <a:gd name="T35" fmla="*/ 492 h 593"/>
                    <a:gd name="T36" fmla="*/ 407 w 535"/>
                    <a:gd name="T37" fmla="*/ 478 h 593"/>
                    <a:gd name="T38" fmla="*/ 407 w 535"/>
                    <a:gd name="T39" fmla="*/ 345 h 593"/>
                    <a:gd name="T40" fmla="*/ 289 w 535"/>
                    <a:gd name="T41" fmla="*/ 345 h 593"/>
                    <a:gd name="T42" fmla="*/ 275 w 535"/>
                    <a:gd name="T43" fmla="*/ 335 h 593"/>
                    <a:gd name="T44" fmla="*/ 270 w 535"/>
                    <a:gd name="T45" fmla="*/ 301 h 593"/>
                    <a:gd name="T46" fmla="*/ 271 w 535"/>
                    <a:gd name="T47" fmla="*/ 281 h 593"/>
                    <a:gd name="T48" fmla="*/ 275 w 535"/>
                    <a:gd name="T49" fmla="*/ 267 h 593"/>
                    <a:gd name="T50" fmla="*/ 281 w 535"/>
                    <a:gd name="T51" fmla="*/ 260 h 593"/>
                    <a:gd name="T52" fmla="*/ 289 w 535"/>
                    <a:gd name="T53" fmla="*/ 257 h 593"/>
                    <a:gd name="T54" fmla="*/ 500 w 535"/>
                    <a:gd name="T55" fmla="*/ 257 h 593"/>
                    <a:gd name="T56" fmla="*/ 514 w 535"/>
                    <a:gd name="T57" fmla="*/ 260 h 593"/>
                    <a:gd name="T58" fmla="*/ 524 w 535"/>
                    <a:gd name="T59" fmla="*/ 267 h 593"/>
                    <a:gd name="T60" fmla="*/ 531 w 535"/>
                    <a:gd name="T61" fmla="*/ 279 h 593"/>
                    <a:gd name="T62" fmla="*/ 534 w 535"/>
                    <a:gd name="T63" fmla="*/ 294 h 593"/>
                    <a:gd name="T64" fmla="*/ 534 w 535"/>
                    <a:gd name="T65" fmla="*/ 523 h 593"/>
                    <a:gd name="T66" fmla="*/ 529 w 535"/>
                    <a:gd name="T67" fmla="*/ 546 h 593"/>
                    <a:gd name="T68" fmla="*/ 508 w 535"/>
                    <a:gd name="T69" fmla="*/ 562 h 593"/>
                    <a:gd name="T70" fmla="*/ 469 w 535"/>
                    <a:gd name="T71" fmla="*/ 574 h 593"/>
                    <a:gd name="T72" fmla="*/ 421 w 535"/>
                    <a:gd name="T73" fmla="*/ 584 h 593"/>
                    <a:gd name="T74" fmla="*/ 371 w 535"/>
                    <a:gd name="T75" fmla="*/ 591 h 593"/>
                    <a:gd name="T76" fmla="*/ 320 w 535"/>
                    <a:gd name="T77" fmla="*/ 593 h 593"/>
                    <a:gd name="T78" fmla="*/ 185 w 535"/>
                    <a:gd name="T79" fmla="*/ 573 h 593"/>
                    <a:gd name="T80" fmla="*/ 85 w 535"/>
                    <a:gd name="T81" fmla="*/ 516 h 593"/>
                    <a:gd name="T82" fmla="*/ 22 w 535"/>
                    <a:gd name="T83" fmla="*/ 425 h 593"/>
                    <a:gd name="T84" fmla="*/ 0 w 535"/>
                    <a:gd name="T85" fmla="*/ 303 h 593"/>
                    <a:gd name="T86" fmla="*/ 23 w 535"/>
                    <a:gd name="T87" fmla="*/ 176 h 593"/>
                    <a:gd name="T88" fmla="*/ 89 w 535"/>
                    <a:gd name="T89" fmla="*/ 81 h 593"/>
                    <a:gd name="T90" fmla="*/ 192 w 535"/>
                    <a:gd name="T91" fmla="*/ 21 h 593"/>
                    <a:gd name="T92" fmla="*/ 326 w 535"/>
                    <a:gd name="T93" fmla="*/ 0 h 593"/>
                    <a:gd name="T94" fmla="*/ 400 w 535"/>
                    <a:gd name="T95" fmla="*/ 5 h 593"/>
                    <a:gd name="T96" fmla="*/ 459 w 535"/>
                    <a:gd name="T97" fmla="*/ 18 h 593"/>
                    <a:gd name="T98" fmla="*/ 500 w 535"/>
                    <a:gd name="T99" fmla="*/ 33 h 593"/>
                    <a:gd name="T100" fmla="*/ 523 w 535"/>
                    <a:gd name="T101" fmla="*/ 48 h 593"/>
                    <a:gd name="T102" fmla="*/ 532 w 535"/>
                    <a:gd name="T103" fmla="*/ 65 h 593"/>
                    <a:gd name="T104" fmla="*/ 535 w 535"/>
                    <a:gd name="T105" fmla="*/ 99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35" h="593">
                      <a:moveTo>
                        <a:pt x="535" y="99"/>
                      </a:moveTo>
                      <a:cubicBezTo>
                        <a:pt x="535" y="107"/>
                        <a:pt x="535" y="115"/>
                        <a:pt x="534" y="121"/>
                      </a:cubicBezTo>
                      <a:cubicBezTo>
                        <a:pt x="533" y="127"/>
                        <a:pt x="532" y="132"/>
                        <a:pt x="531" y="136"/>
                      </a:cubicBezTo>
                      <a:cubicBezTo>
                        <a:pt x="529" y="140"/>
                        <a:pt x="527" y="142"/>
                        <a:pt x="525" y="144"/>
                      </a:cubicBezTo>
                      <a:cubicBezTo>
                        <a:pt x="523" y="145"/>
                        <a:pt x="521" y="146"/>
                        <a:pt x="518" y="146"/>
                      </a:cubicBezTo>
                      <a:cubicBezTo>
                        <a:pt x="514" y="146"/>
                        <a:pt x="507" y="143"/>
                        <a:pt x="498" y="138"/>
                      </a:cubicBezTo>
                      <a:cubicBezTo>
                        <a:pt x="488" y="133"/>
                        <a:pt x="476" y="127"/>
                        <a:pt x="460" y="121"/>
                      </a:cubicBezTo>
                      <a:cubicBezTo>
                        <a:pt x="445" y="114"/>
                        <a:pt x="426" y="109"/>
                        <a:pt x="405" y="103"/>
                      </a:cubicBezTo>
                      <a:cubicBezTo>
                        <a:pt x="383" y="98"/>
                        <a:pt x="359" y="95"/>
                        <a:pt x="330" y="95"/>
                      </a:cubicBezTo>
                      <a:cubicBezTo>
                        <a:pt x="300" y="95"/>
                        <a:pt x="272" y="100"/>
                        <a:pt x="248" y="110"/>
                      </a:cubicBezTo>
                      <a:cubicBezTo>
                        <a:pt x="223" y="119"/>
                        <a:pt x="202" y="133"/>
                        <a:pt x="185" y="151"/>
                      </a:cubicBezTo>
                      <a:cubicBezTo>
                        <a:pt x="168" y="168"/>
                        <a:pt x="154" y="189"/>
                        <a:pt x="145" y="214"/>
                      </a:cubicBezTo>
                      <a:cubicBezTo>
                        <a:pt x="135" y="239"/>
                        <a:pt x="131" y="266"/>
                        <a:pt x="131" y="296"/>
                      </a:cubicBezTo>
                      <a:cubicBezTo>
                        <a:pt x="131" y="328"/>
                        <a:pt x="136" y="357"/>
                        <a:pt x="145" y="382"/>
                      </a:cubicBezTo>
                      <a:cubicBezTo>
                        <a:pt x="155" y="407"/>
                        <a:pt x="168" y="428"/>
                        <a:pt x="185" y="445"/>
                      </a:cubicBezTo>
                      <a:cubicBezTo>
                        <a:pt x="202" y="462"/>
                        <a:pt x="223" y="475"/>
                        <a:pt x="247" y="483"/>
                      </a:cubicBezTo>
                      <a:cubicBezTo>
                        <a:pt x="271" y="492"/>
                        <a:pt x="297" y="496"/>
                        <a:pt x="326" y="496"/>
                      </a:cubicBezTo>
                      <a:cubicBezTo>
                        <a:pt x="340" y="496"/>
                        <a:pt x="354" y="495"/>
                        <a:pt x="368" y="492"/>
                      </a:cubicBezTo>
                      <a:cubicBezTo>
                        <a:pt x="382" y="489"/>
                        <a:pt x="395" y="484"/>
                        <a:pt x="407" y="478"/>
                      </a:cubicBezTo>
                      <a:lnTo>
                        <a:pt x="407" y="345"/>
                      </a:lnTo>
                      <a:lnTo>
                        <a:pt x="289" y="345"/>
                      </a:lnTo>
                      <a:cubicBezTo>
                        <a:pt x="283" y="345"/>
                        <a:pt x="278" y="342"/>
                        <a:pt x="275" y="335"/>
                      </a:cubicBezTo>
                      <a:cubicBezTo>
                        <a:pt x="272" y="329"/>
                        <a:pt x="270" y="317"/>
                        <a:pt x="270" y="301"/>
                      </a:cubicBezTo>
                      <a:cubicBezTo>
                        <a:pt x="270" y="293"/>
                        <a:pt x="271" y="286"/>
                        <a:pt x="271" y="281"/>
                      </a:cubicBezTo>
                      <a:cubicBezTo>
                        <a:pt x="272" y="275"/>
                        <a:pt x="273" y="270"/>
                        <a:pt x="275" y="267"/>
                      </a:cubicBezTo>
                      <a:cubicBezTo>
                        <a:pt x="277" y="264"/>
                        <a:pt x="279" y="261"/>
                        <a:pt x="281" y="260"/>
                      </a:cubicBezTo>
                      <a:cubicBezTo>
                        <a:pt x="283" y="258"/>
                        <a:pt x="286" y="257"/>
                        <a:pt x="289" y="257"/>
                      </a:cubicBezTo>
                      <a:lnTo>
                        <a:pt x="500" y="257"/>
                      </a:lnTo>
                      <a:cubicBezTo>
                        <a:pt x="505" y="257"/>
                        <a:pt x="510" y="258"/>
                        <a:pt x="514" y="260"/>
                      </a:cubicBezTo>
                      <a:cubicBezTo>
                        <a:pt x="518" y="261"/>
                        <a:pt x="521" y="264"/>
                        <a:pt x="524" y="267"/>
                      </a:cubicBezTo>
                      <a:cubicBezTo>
                        <a:pt x="527" y="270"/>
                        <a:pt x="530" y="274"/>
                        <a:pt x="531" y="279"/>
                      </a:cubicBezTo>
                      <a:cubicBezTo>
                        <a:pt x="533" y="283"/>
                        <a:pt x="534" y="288"/>
                        <a:pt x="534" y="294"/>
                      </a:cubicBezTo>
                      <a:lnTo>
                        <a:pt x="534" y="523"/>
                      </a:lnTo>
                      <a:cubicBezTo>
                        <a:pt x="534" y="531"/>
                        <a:pt x="532" y="539"/>
                        <a:pt x="529" y="546"/>
                      </a:cubicBezTo>
                      <a:cubicBezTo>
                        <a:pt x="525" y="553"/>
                        <a:pt x="518" y="558"/>
                        <a:pt x="508" y="562"/>
                      </a:cubicBezTo>
                      <a:cubicBezTo>
                        <a:pt x="497" y="565"/>
                        <a:pt x="484" y="569"/>
                        <a:pt x="469" y="574"/>
                      </a:cubicBezTo>
                      <a:cubicBezTo>
                        <a:pt x="454" y="578"/>
                        <a:pt x="437" y="581"/>
                        <a:pt x="421" y="584"/>
                      </a:cubicBezTo>
                      <a:cubicBezTo>
                        <a:pt x="404" y="587"/>
                        <a:pt x="387" y="589"/>
                        <a:pt x="371" y="591"/>
                      </a:cubicBezTo>
                      <a:cubicBezTo>
                        <a:pt x="354" y="592"/>
                        <a:pt x="337" y="593"/>
                        <a:pt x="320" y="593"/>
                      </a:cubicBezTo>
                      <a:cubicBezTo>
                        <a:pt x="270" y="593"/>
                        <a:pt x="225" y="587"/>
                        <a:pt x="185" y="573"/>
                      </a:cubicBezTo>
                      <a:cubicBezTo>
                        <a:pt x="146" y="560"/>
                        <a:pt x="112" y="541"/>
                        <a:pt x="85" y="516"/>
                      </a:cubicBezTo>
                      <a:cubicBezTo>
                        <a:pt x="57" y="491"/>
                        <a:pt x="36" y="461"/>
                        <a:pt x="22" y="425"/>
                      </a:cubicBezTo>
                      <a:cubicBezTo>
                        <a:pt x="7" y="389"/>
                        <a:pt x="0" y="348"/>
                        <a:pt x="0" y="303"/>
                      </a:cubicBezTo>
                      <a:cubicBezTo>
                        <a:pt x="0" y="256"/>
                        <a:pt x="8" y="214"/>
                        <a:pt x="23" y="176"/>
                      </a:cubicBezTo>
                      <a:cubicBezTo>
                        <a:pt x="39" y="139"/>
                        <a:pt x="61" y="107"/>
                        <a:pt x="89" y="81"/>
                      </a:cubicBezTo>
                      <a:cubicBezTo>
                        <a:pt x="118" y="55"/>
                        <a:pt x="152" y="35"/>
                        <a:pt x="192" y="21"/>
                      </a:cubicBezTo>
                      <a:cubicBezTo>
                        <a:pt x="232" y="7"/>
                        <a:pt x="277" y="0"/>
                        <a:pt x="326" y="0"/>
                      </a:cubicBezTo>
                      <a:cubicBezTo>
                        <a:pt x="353" y="0"/>
                        <a:pt x="378" y="2"/>
                        <a:pt x="400" y="5"/>
                      </a:cubicBezTo>
                      <a:cubicBezTo>
                        <a:pt x="423" y="9"/>
                        <a:pt x="442" y="13"/>
                        <a:pt x="459" y="18"/>
                      </a:cubicBezTo>
                      <a:cubicBezTo>
                        <a:pt x="475" y="22"/>
                        <a:pt x="489" y="28"/>
                        <a:pt x="500" y="33"/>
                      </a:cubicBezTo>
                      <a:cubicBezTo>
                        <a:pt x="511" y="39"/>
                        <a:pt x="519" y="44"/>
                        <a:pt x="523" y="48"/>
                      </a:cubicBezTo>
                      <a:cubicBezTo>
                        <a:pt x="527" y="52"/>
                        <a:pt x="530" y="58"/>
                        <a:pt x="532" y="65"/>
                      </a:cubicBezTo>
                      <a:cubicBezTo>
                        <a:pt x="534" y="73"/>
                        <a:pt x="535" y="84"/>
                        <a:pt x="535" y="9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5" name="Freeform 31"/>
                <p:cNvSpPr>
                  <a:spLocks noEditPoints="1"/>
                </p:cNvSpPr>
                <p:nvPr/>
              </p:nvSpPr>
              <p:spPr bwMode="auto">
                <a:xfrm>
                  <a:off x="9010333" y="3676972"/>
                  <a:ext cx="249238" cy="249238"/>
                </a:xfrm>
                <a:custGeom>
                  <a:avLst/>
                  <a:gdLst>
                    <a:gd name="T0" fmla="*/ 459 w 593"/>
                    <a:gd name="T1" fmla="*/ 296 h 594"/>
                    <a:gd name="T2" fmla="*/ 452 w 593"/>
                    <a:gd name="T3" fmla="*/ 214 h 594"/>
                    <a:gd name="T4" fmla="*/ 425 w 593"/>
                    <a:gd name="T5" fmla="*/ 151 h 594"/>
                    <a:gd name="T6" fmla="*/ 376 w 593"/>
                    <a:gd name="T7" fmla="*/ 110 h 594"/>
                    <a:gd name="T8" fmla="*/ 298 w 593"/>
                    <a:gd name="T9" fmla="*/ 95 h 594"/>
                    <a:gd name="T10" fmla="*/ 220 w 593"/>
                    <a:gd name="T11" fmla="*/ 112 h 594"/>
                    <a:gd name="T12" fmla="*/ 169 w 593"/>
                    <a:gd name="T13" fmla="*/ 155 h 594"/>
                    <a:gd name="T14" fmla="*/ 142 w 593"/>
                    <a:gd name="T15" fmla="*/ 218 h 594"/>
                    <a:gd name="T16" fmla="*/ 134 w 593"/>
                    <a:gd name="T17" fmla="*/ 294 h 594"/>
                    <a:gd name="T18" fmla="*/ 142 w 593"/>
                    <a:gd name="T19" fmla="*/ 379 h 594"/>
                    <a:gd name="T20" fmla="*/ 168 w 593"/>
                    <a:gd name="T21" fmla="*/ 443 h 594"/>
                    <a:gd name="T22" fmla="*/ 217 w 593"/>
                    <a:gd name="T23" fmla="*/ 483 h 594"/>
                    <a:gd name="T24" fmla="*/ 295 w 593"/>
                    <a:gd name="T25" fmla="*/ 497 h 594"/>
                    <a:gd name="T26" fmla="*/ 373 w 593"/>
                    <a:gd name="T27" fmla="*/ 481 h 594"/>
                    <a:gd name="T28" fmla="*/ 424 w 593"/>
                    <a:gd name="T29" fmla="*/ 438 h 594"/>
                    <a:gd name="T30" fmla="*/ 451 w 593"/>
                    <a:gd name="T31" fmla="*/ 374 h 594"/>
                    <a:gd name="T32" fmla="*/ 459 w 593"/>
                    <a:gd name="T33" fmla="*/ 296 h 594"/>
                    <a:gd name="T34" fmla="*/ 593 w 593"/>
                    <a:gd name="T35" fmla="*/ 290 h 594"/>
                    <a:gd name="T36" fmla="*/ 574 w 593"/>
                    <a:gd name="T37" fmla="*/ 418 h 594"/>
                    <a:gd name="T38" fmla="*/ 516 w 593"/>
                    <a:gd name="T39" fmla="*/ 513 h 594"/>
                    <a:gd name="T40" fmla="*/ 422 w 593"/>
                    <a:gd name="T41" fmla="*/ 573 h 594"/>
                    <a:gd name="T42" fmla="*/ 291 w 593"/>
                    <a:gd name="T43" fmla="*/ 594 h 594"/>
                    <a:gd name="T44" fmla="*/ 164 w 593"/>
                    <a:gd name="T45" fmla="*/ 576 h 594"/>
                    <a:gd name="T46" fmla="*/ 73 w 593"/>
                    <a:gd name="T47" fmla="*/ 523 h 594"/>
                    <a:gd name="T48" fmla="*/ 19 w 593"/>
                    <a:gd name="T49" fmla="*/ 431 h 594"/>
                    <a:gd name="T50" fmla="*/ 0 w 593"/>
                    <a:gd name="T51" fmla="*/ 300 h 594"/>
                    <a:gd name="T52" fmla="*/ 20 w 593"/>
                    <a:gd name="T53" fmla="*/ 175 h 594"/>
                    <a:gd name="T54" fmla="*/ 77 w 593"/>
                    <a:gd name="T55" fmla="*/ 80 h 594"/>
                    <a:gd name="T56" fmla="*/ 172 w 593"/>
                    <a:gd name="T57" fmla="*/ 20 h 594"/>
                    <a:gd name="T58" fmla="*/ 303 w 593"/>
                    <a:gd name="T59" fmla="*/ 0 h 594"/>
                    <a:gd name="T60" fmla="*/ 428 w 593"/>
                    <a:gd name="T61" fmla="*/ 17 h 594"/>
                    <a:gd name="T62" fmla="*/ 519 w 593"/>
                    <a:gd name="T63" fmla="*/ 70 h 594"/>
                    <a:gd name="T64" fmla="*/ 574 w 593"/>
                    <a:gd name="T65" fmla="*/ 161 h 594"/>
                    <a:gd name="T66" fmla="*/ 593 w 593"/>
                    <a:gd name="T67" fmla="*/ 29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93" h="594">
                      <a:moveTo>
                        <a:pt x="459" y="296"/>
                      </a:moveTo>
                      <a:cubicBezTo>
                        <a:pt x="459" y="266"/>
                        <a:pt x="457" y="239"/>
                        <a:pt x="452" y="214"/>
                      </a:cubicBezTo>
                      <a:cubicBezTo>
                        <a:pt x="447" y="189"/>
                        <a:pt x="438" y="168"/>
                        <a:pt x="425" y="151"/>
                      </a:cubicBezTo>
                      <a:cubicBezTo>
                        <a:pt x="413" y="133"/>
                        <a:pt x="396" y="119"/>
                        <a:pt x="376" y="110"/>
                      </a:cubicBezTo>
                      <a:cubicBezTo>
                        <a:pt x="355" y="100"/>
                        <a:pt x="329" y="95"/>
                        <a:pt x="298" y="95"/>
                      </a:cubicBezTo>
                      <a:cubicBezTo>
                        <a:pt x="267" y="95"/>
                        <a:pt x="241" y="101"/>
                        <a:pt x="220" y="112"/>
                      </a:cubicBezTo>
                      <a:cubicBezTo>
                        <a:pt x="199" y="122"/>
                        <a:pt x="182" y="137"/>
                        <a:pt x="169" y="155"/>
                      </a:cubicBezTo>
                      <a:cubicBezTo>
                        <a:pt x="156" y="173"/>
                        <a:pt x="147" y="194"/>
                        <a:pt x="142" y="218"/>
                      </a:cubicBezTo>
                      <a:cubicBezTo>
                        <a:pt x="137" y="242"/>
                        <a:pt x="134" y="267"/>
                        <a:pt x="134" y="294"/>
                      </a:cubicBezTo>
                      <a:cubicBezTo>
                        <a:pt x="134" y="326"/>
                        <a:pt x="136" y="354"/>
                        <a:pt x="142" y="379"/>
                      </a:cubicBezTo>
                      <a:cubicBezTo>
                        <a:pt x="147" y="404"/>
                        <a:pt x="156" y="425"/>
                        <a:pt x="168" y="443"/>
                      </a:cubicBezTo>
                      <a:cubicBezTo>
                        <a:pt x="180" y="461"/>
                        <a:pt x="196" y="474"/>
                        <a:pt x="217" y="483"/>
                      </a:cubicBezTo>
                      <a:cubicBezTo>
                        <a:pt x="238" y="493"/>
                        <a:pt x="264" y="497"/>
                        <a:pt x="295" y="497"/>
                      </a:cubicBezTo>
                      <a:cubicBezTo>
                        <a:pt x="326" y="497"/>
                        <a:pt x="352" y="492"/>
                        <a:pt x="373" y="481"/>
                      </a:cubicBezTo>
                      <a:cubicBezTo>
                        <a:pt x="394" y="471"/>
                        <a:pt x="411" y="456"/>
                        <a:pt x="424" y="438"/>
                      </a:cubicBezTo>
                      <a:cubicBezTo>
                        <a:pt x="437" y="420"/>
                        <a:pt x="446" y="398"/>
                        <a:pt x="451" y="374"/>
                      </a:cubicBezTo>
                      <a:cubicBezTo>
                        <a:pt x="457" y="350"/>
                        <a:pt x="459" y="324"/>
                        <a:pt x="459" y="296"/>
                      </a:cubicBezTo>
                      <a:close/>
                      <a:moveTo>
                        <a:pt x="593" y="290"/>
                      </a:moveTo>
                      <a:cubicBezTo>
                        <a:pt x="593" y="337"/>
                        <a:pt x="587" y="380"/>
                        <a:pt x="574" y="418"/>
                      </a:cubicBezTo>
                      <a:cubicBezTo>
                        <a:pt x="561" y="455"/>
                        <a:pt x="542" y="487"/>
                        <a:pt x="516" y="513"/>
                      </a:cubicBezTo>
                      <a:cubicBezTo>
                        <a:pt x="491" y="539"/>
                        <a:pt x="459" y="559"/>
                        <a:pt x="422" y="573"/>
                      </a:cubicBezTo>
                      <a:cubicBezTo>
                        <a:pt x="384" y="587"/>
                        <a:pt x="340" y="594"/>
                        <a:pt x="291" y="594"/>
                      </a:cubicBezTo>
                      <a:cubicBezTo>
                        <a:pt x="242" y="594"/>
                        <a:pt x="200" y="588"/>
                        <a:pt x="164" y="576"/>
                      </a:cubicBezTo>
                      <a:cubicBezTo>
                        <a:pt x="127" y="564"/>
                        <a:pt x="97" y="547"/>
                        <a:pt x="73" y="523"/>
                      </a:cubicBezTo>
                      <a:cubicBezTo>
                        <a:pt x="49" y="499"/>
                        <a:pt x="31" y="468"/>
                        <a:pt x="19" y="431"/>
                      </a:cubicBezTo>
                      <a:cubicBezTo>
                        <a:pt x="6" y="394"/>
                        <a:pt x="0" y="351"/>
                        <a:pt x="0" y="300"/>
                      </a:cubicBezTo>
                      <a:cubicBezTo>
                        <a:pt x="0" y="254"/>
                        <a:pt x="7" y="212"/>
                        <a:pt x="20" y="175"/>
                      </a:cubicBezTo>
                      <a:cubicBezTo>
                        <a:pt x="33" y="138"/>
                        <a:pt x="52" y="106"/>
                        <a:pt x="77" y="80"/>
                      </a:cubicBezTo>
                      <a:cubicBezTo>
                        <a:pt x="103" y="54"/>
                        <a:pt x="134" y="34"/>
                        <a:pt x="172" y="20"/>
                      </a:cubicBezTo>
                      <a:cubicBezTo>
                        <a:pt x="209" y="7"/>
                        <a:pt x="253" y="0"/>
                        <a:pt x="303" y="0"/>
                      </a:cubicBezTo>
                      <a:cubicBezTo>
                        <a:pt x="350" y="0"/>
                        <a:pt x="392" y="5"/>
                        <a:pt x="428" y="17"/>
                      </a:cubicBezTo>
                      <a:cubicBezTo>
                        <a:pt x="465" y="28"/>
                        <a:pt x="495" y="46"/>
                        <a:pt x="519" y="70"/>
                      </a:cubicBezTo>
                      <a:cubicBezTo>
                        <a:pt x="544" y="94"/>
                        <a:pt x="562" y="124"/>
                        <a:pt x="574" y="161"/>
                      </a:cubicBezTo>
                      <a:cubicBezTo>
                        <a:pt x="587" y="197"/>
                        <a:pt x="593" y="240"/>
                        <a:pt x="593" y="2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6" name="Freeform 32"/>
                <p:cNvSpPr>
                  <a:spLocks/>
                </p:cNvSpPr>
                <p:nvPr/>
              </p:nvSpPr>
              <p:spPr bwMode="auto">
                <a:xfrm>
                  <a:off x="8240395" y="4042097"/>
                  <a:ext cx="69850" cy="90488"/>
                </a:xfrm>
                <a:custGeom>
                  <a:avLst/>
                  <a:gdLst>
                    <a:gd name="T0" fmla="*/ 167 w 167"/>
                    <a:gd name="T1" fmla="*/ 184 h 216"/>
                    <a:gd name="T2" fmla="*/ 167 w 167"/>
                    <a:gd name="T3" fmla="*/ 188 h 216"/>
                    <a:gd name="T4" fmla="*/ 166 w 167"/>
                    <a:gd name="T5" fmla="*/ 192 h 216"/>
                    <a:gd name="T6" fmla="*/ 165 w 167"/>
                    <a:gd name="T7" fmla="*/ 194 h 216"/>
                    <a:gd name="T8" fmla="*/ 162 w 167"/>
                    <a:gd name="T9" fmla="*/ 197 h 216"/>
                    <a:gd name="T10" fmla="*/ 155 w 167"/>
                    <a:gd name="T11" fmla="*/ 202 h 216"/>
                    <a:gd name="T12" fmla="*/ 141 w 167"/>
                    <a:gd name="T13" fmla="*/ 209 h 216"/>
                    <a:gd name="T14" fmla="*/ 121 w 167"/>
                    <a:gd name="T15" fmla="*/ 214 h 216"/>
                    <a:gd name="T16" fmla="*/ 97 w 167"/>
                    <a:gd name="T17" fmla="*/ 216 h 216"/>
                    <a:gd name="T18" fmla="*/ 57 w 167"/>
                    <a:gd name="T19" fmla="*/ 209 h 216"/>
                    <a:gd name="T20" fmla="*/ 26 w 167"/>
                    <a:gd name="T21" fmla="*/ 189 h 216"/>
                    <a:gd name="T22" fmla="*/ 7 w 167"/>
                    <a:gd name="T23" fmla="*/ 156 h 216"/>
                    <a:gd name="T24" fmla="*/ 0 w 167"/>
                    <a:gd name="T25" fmla="*/ 111 h 216"/>
                    <a:gd name="T26" fmla="*/ 7 w 167"/>
                    <a:gd name="T27" fmla="*/ 64 h 216"/>
                    <a:gd name="T28" fmla="*/ 28 w 167"/>
                    <a:gd name="T29" fmla="*/ 29 h 216"/>
                    <a:gd name="T30" fmla="*/ 60 w 167"/>
                    <a:gd name="T31" fmla="*/ 8 h 216"/>
                    <a:gd name="T32" fmla="*/ 101 w 167"/>
                    <a:gd name="T33" fmla="*/ 0 h 216"/>
                    <a:gd name="T34" fmla="*/ 120 w 167"/>
                    <a:gd name="T35" fmla="*/ 2 h 216"/>
                    <a:gd name="T36" fmla="*/ 138 w 167"/>
                    <a:gd name="T37" fmla="*/ 6 h 216"/>
                    <a:gd name="T38" fmla="*/ 152 w 167"/>
                    <a:gd name="T39" fmla="*/ 12 h 216"/>
                    <a:gd name="T40" fmla="*/ 161 w 167"/>
                    <a:gd name="T41" fmla="*/ 18 h 216"/>
                    <a:gd name="T42" fmla="*/ 164 w 167"/>
                    <a:gd name="T43" fmla="*/ 21 h 216"/>
                    <a:gd name="T44" fmla="*/ 165 w 167"/>
                    <a:gd name="T45" fmla="*/ 24 h 216"/>
                    <a:gd name="T46" fmla="*/ 166 w 167"/>
                    <a:gd name="T47" fmla="*/ 27 h 216"/>
                    <a:gd name="T48" fmla="*/ 166 w 167"/>
                    <a:gd name="T49" fmla="*/ 33 h 216"/>
                    <a:gd name="T50" fmla="*/ 166 w 167"/>
                    <a:gd name="T51" fmla="*/ 38 h 216"/>
                    <a:gd name="T52" fmla="*/ 164 w 167"/>
                    <a:gd name="T53" fmla="*/ 42 h 216"/>
                    <a:gd name="T54" fmla="*/ 163 w 167"/>
                    <a:gd name="T55" fmla="*/ 44 h 216"/>
                    <a:gd name="T56" fmla="*/ 160 w 167"/>
                    <a:gd name="T57" fmla="*/ 45 h 216"/>
                    <a:gd name="T58" fmla="*/ 153 w 167"/>
                    <a:gd name="T59" fmla="*/ 42 h 216"/>
                    <a:gd name="T60" fmla="*/ 142 w 167"/>
                    <a:gd name="T61" fmla="*/ 35 h 216"/>
                    <a:gd name="T62" fmla="*/ 125 w 167"/>
                    <a:gd name="T63" fmla="*/ 28 h 216"/>
                    <a:gd name="T64" fmla="*/ 100 w 167"/>
                    <a:gd name="T65" fmla="*/ 25 h 216"/>
                    <a:gd name="T66" fmla="*/ 73 w 167"/>
                    <a:gd name="T67" fmla="*/ 30 h 216"/>
                    <a:gd name="T68" fmla="*/ 51 w 167"/>
                    <a:gd name="T69" fmla="*/ 47 h 216"/>
                    <a:gd name="T70" fmla="*/ 37 w 167"/>
                    <a:gd name="T71" fmla="*/ 73 h 216"/>
                    <a:gd name="T72" fmla="*/ 32 w 167"/>
                    <a:gd name="T73" fmla="*/ 109 h 216"/>
                    <a:gd name="T74" fmla="*/ 37 w 167"/>
                    <a:gd name="T75" fmla="*/ 145 h 216"/>
                    <a:gd name="T76" fmla="*/ 51 w 167"/>
                    <a:gd name="T77" fmla="*/ 170 h 216"/>
                    <a:gd name="T78" fmla="*/ 72 w 167"/>
                    <a:gd name="T79" fmla="*/ 186 h 216"/>
                    <a:gd name="T80" fmla="*/ 101 w 167"/>
                    <a:gd name="T81" fmla="*/ 191 h 216"/>
                    <a:gd name="T82" fmla="*/ 125 w 167"/>
                    <a:gd name="T83" fmla="*/ 188 h 216"/>
                    <a:gd name="T84" fmla="*/ 143 w 167"/>
                    <a:gd name="T85" fmla="*/ 181 h 216"/>
                    <a:gd name="T86" fmla="*/ 155 w 167"/>
                    <a:gd name="T87" fmla="*/ 174 h 216"/>
                    <a:gd name="T88" fmla="*/ 162 w 167"/>
                    <a:gd name="T89" fmla="*/ 171 h 216"/>
                    <a:gd name="T90" fmla="*/ 164 w 167"/>
                    <a:gd name="T91" fmla="*/ 172 h 216"/>
                    <a:gd name="T92" fmla="*/ 166 w 167"/>
                    <a:gd name="T93" fmla="*/ 174 h 216"/>
                    <a:gd name="T94" fmla="*/ 167 w 167"/>
                    <a:gd name="T95" fmla="*/ 177 h 216"/>
                    <a:gd name="T96" fmla="*/ 167 w 167"/>
                    <a:gd name="T97" fmla="*/ 184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7" h="216">
                      <a:moveTo>
                        <a:pt x="167" y="184"/>
                      </a:moveTo>
                      <a:cubicBezTo>
                        <a:pt x="167" y="185"/>
                        <a:pt x="167" y="187"/>
                        <a:pt x="167" y="188"/>
                      </a:cubicBezTo>
                      <a:cubicBezTo>
                        <a:pt x="166" y="190"/>
                        <a:pt x="166" y="191"/>
                        <a:pt x="166" y="192"/>
                      </a:cubicBezTo>
                      <a:cubicBezTo>
                        <a:pt x="166" y="193"/>
                        <a:pt x="165" y="194"/>
                        <a:pt x="165" y="194"/>
                      </a:cubicBezTo>
                      <a:cubicBezTo>
                        <a:pt x="164" y="195"/>
                        <a:pt x="164" y="196"/>
                        <a:pt x="162" y="197"/>
                      </a:cubicBezTo>
                      <a:cubicBezTo>
                        <a:pt x="161" y="198"/>
                        <a:pt x="159" y="200"/>
                        <a:pt x="155" y="202"/>
                      </a:cubicBezTo>
                      <a:cubicBezTo>
                        <a:pt x="151" y="204"/>
                        <a:pt x="146" y="206"/>
                        <a:pt x="141" y="209"/>
                      </a:cubicBezTo>
                      <a:cubicBezTo>
                        <a:pt x="135" y="211"/>
                        <a:pt x="129" y="212"/>
                        <a:pt x="121" y="214"/>
                      </a:cubicBezTo>
                      <a:cubicBezTo>
                        <a:pt x="114" y="215"/>
                        <a:pt x="106" y="216"/>
                        <a:pt x="97" y="216"/>
                      </a:cubicBezTo>
                      <a:cubicBezTo>
                        <a:pt x="83" y="216"/>
                        <a:pt x="69" y="214"/>
                        <a:pt x="57" y="209"/>
                      </a:cubicBezTo>
                      <a:cubicBezTo>
                        <a:pt x="45" y="205"/>
                        <a:pt x="35" y="198"/>
                        <a:pt x="26" y="189"/>
                      </a:cubicBezTo>
                      <a:cubicBezTo>
                        <a:pt x="18" y="180"/>
                        <a:pt x="11" y="169"/>
                        <a:pt x="7" y="156"/>
                      </a:cubicBezTo>
                      <a:cubicBezTo>
                        <a:pt x="2" y="143"/>
                        <a:pt x="0" y="128"/>
                        <a:pt x="0" y="111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2" y="50"/>
                        <a:pt x="19" y="39"/>
                        <a:pt x="28" y="29"/>
                      </a:cubicBezTo>
                      <a:cubicBezTo>
                        <a:pt x="37" y="20"/>
                        <a:pt x="47" y="13"/>
                        <a:pt x="60" y="8"/>
                      </a:cubicBezTo>
                      <a:cubicBezTo>
                        <a:pt x="72" y="3"/>
                        <a:pt x="86" y="0"/>
                        <a:pt x="101" y="0"/>
                      </a:cubicBezTo>
                      <a:cubicBezTo>
                        <a:pt x="108" y="0"/>
                        <a:pt x="114" y="1"/>
                        <a:pt x="120" y="2"/>
                      </a:cubicBezTo>
                      <a:cubicBezTo>
                        <a:pt x="127" y="3"/>
                        <a:pt x="132" y="4"/>
                        <a:pt x="138" y="6"/>
                      </a:cubicBezTo>
                      <a:cubicBezTo>
                        <a:pt x="143" y="8"/>
                        <a:pt x="148" y="10"/>
                        <a:pt x="152" y="12"/>
                      </a:cubicBezTo>
                      <a:cubicBezTo>
                        <a:pt x="156" y="14"/>
                        <a:pt x="159" y="16"/>
                        <a:pt x="161" y="18"/>
                      </a:cubicBezTo>
                      <a:cubicBezTo>
                        <a:pt x="162" y="19"/>
                        <a:pt x="163" y="20"/>
                        <a:pt x="164" y="21"/>
                      </a:cubicBezTo>
                      <a:cubicBezTo>
                        <a:pt x="164" y="22"/>
                        <a:pt x="165" y="23"/>
                        <a:pt x="165" y="24"/>
                      </a:cubicBezTo>
                      <a:cubicBezTo>
                        <a:pt x="165" y="25"/>
                        <a:pt x="165" y="26"/>
                        <a:pt x="166" y="27"/>
                      </a:cubicBezTo>
                      <a:cubicBezTo>
                        <a:pt x="166" y="29"/>
                        <a:pt x="166" y="31"/>
                        <a:pt x="166" y="33"/>
                      </a:cubicBezTo>
                      <a:cubicBezTo>
                        <a:pt x="166" y="35"/>
                        <a:pt x="166" y="37"/>
                        <a:pt x="166" y="38"/>
                      </a:cubicBezTo>
                      <a:cubicBezTo>
                        <a:pt x="165" y="40"/>
                        <a:pt x="165" y="41"/>
                        <a:pt x="164" y="42"/>
                      </a:cubicBezTo>
                      <a:cubicBezTo>
                        <a:pt x="164" y="43"/>
                        <a:pt x="163" y="44"/>
                        <a:pt x="163" y="44"/>
                      </a:cubicBezTo>
                      <a:cubicBezTo>
                        <a:pt x="162" y="45"/>
                        <a:pt x="161" y="45"/>
                        <a:pt x="160" y="45"/>
                      </a:cubicBezTo>
                      <a:cubicBezTo>
                        <a:pt x="159" y="45"/>
                        <a:pt x="156" y="44"/>
                        <a:pt x="153" y="42"/>
                      </a:cubicBezTo>
                      <a:cubicBezTo>
                        <a:pt x="150" y="40"/>
                        <a:pt x="147" y="37"/>
                        <a:pt x="142" y="35"/>
                      </a:cubicBezTo>
                      <a:cubicBezTo>
                        <a:pt x="137" y="32"/>
                        <a:pt x="131" y="30"/>
                        <a:pt x="125" y="28"/>
                      </a:cubicBezTo>
                      <a:cubicBezTo>
                        <a:pt x="118" y="26"/>
                        <a:pt x="110" y="25"/>
                        <a:pt x="100" y="25"/>
                      </a:cubicBezTo>
                      <a:cubicBezTo>
                        <a:pt x="90" y="25"/>
                        <a:pt x="81" y="26"/>
                        <a:pt x="73" y="30"/>
                      </a:cubicBezTo>
                      <a:cubicBezTo>
                        <a:pt x="64" y="34"/>
                        <a:pt x="57" y="39"/>
                        <a:pt x="51" y="47"/>
                      </a:cubicBezTo>
                      <a:cubicBezTo>
                        <a:pt x="45" y="54"/>
                        <a:pt x="40" y="63"/>
                        <a:pt x="37" y="73"/>
                      </a:cubicBezTo>
                      <a:cubicBezTo>
                        <a:pt x="34" y="84"/>
                        <a:pt x="32" y="96"/>
                        <a:pt x="32" y="109"/>
                      </a:cubicBezTo>
                      <a:cubicBezTo>
                        <a:pt x="32" y="123"/>
                        <a:pt x="34" y="134"/>
                        <a:pt x="37" y="145"/>
                      </a:cubicBezTo>
                      <a:cubicBezTo>
                        <a:pt x="40" y="155"/>
                        <a:pt x="45" y="164"/>
                        <a:pt x="51" y="170"/>
                      </a:cubicBezTo>
                      <a:cubicBezTo>
                        <a:pt x="56" y="177"/>
                        <a:pt x="64" y="183"/>
                        <a:pt x="72" y="186"/>
                      </a:cubicBezTo>
                      <a:cubicBezTo>
                        <a:pt x="81" y="190"/>
                        <a:pt x="91" y="191"/>
                        <a:pt x="101" y="191"/>
                      </a:cubicBezTo>
                      <a:cubicBezTo>
                        <a:pt x="111" y="191"/>
                        <a:pt x="119" y="190"/>
                        <a:pt x="125" y="188"/>
                      </a:cubicBezTo>
                      <a:cubicBezTo>
                        <a:pt x="132" y="186"/>
                        <a:pt x="138" y="184"/>
                        <a:pt x="143" y="181"/>
                      </a:cubicBezTo>
                      <a:cubicBezTo>
                        <a:pt x="148" y="179"/>
                        <a:pt x="152" y="176"/>
                        <a:pt x="155" y="174"/>
                      </a:cubicBezTo>
                      <a:cubicBezTo>
                        <a:pt x="158" y="172"/>
                        <a:pt x="160" y="171"/>
                        <a:pt x="162" y="171"/>
                      </a:cubicBezTo>
                      <a:cubicBezTo>
                        <a:pt x="163" y="171"/>
                        <a:pt x="164" y="171"/>
                        <a:pt x="164" y="172"/>
                      </a:cubicBezTo>
                      <a:cubicBezTo>
                        <a:pt x="165" y="172"/>
                        <a:pt x="165" y="173"/>
                        <a:pt x="166" y="174"/>
                      </a:cubicBezTo>
                      <a:cubicBezTo>
                        <a:pt x="166" y="175"/>
                        <a:pt x="166" y="176"/>
                        <a:pt x="167" y="177"/>
                      </a:cubicBezTo>
                      <a:cubicBezTo>
                        <a:pt x="167" y="179"/>
                        <a:pt x="167" y="181"/>
                        <a:pt x="167" y="18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" name="Freeform 33"/>
                <p:cNvSpPr>
                  <a:spLocks noEditPoints="1"/>
                </p:cNvSpPr>
                <p:nvPr/>
              </p:nvSpPr>
              <p:spPr bwMode="auto">
                <a:xfrm>
                  <a:off x="8384858" y="4042097"/>
                  <a:ext cx="85725" cy="90488"/>
                </a:xfrm>
                <a:custGeom>
                  <a:avLst/>
                  <a:gdLst>
                    <a:gd name="T0" fmla="*/ 173 w 206"/>
                    <a:gd name="T1" fmla="*/ 108 h 217"/>
                    <a:gd name="T2" fmla="*/ 170 w 206"/>
                    <a:gd name="T3" fmla="*/ 74 h 217"/>
                    <a:gd name="T4" fmla="*/ 158 w 206"/>
                    <a:gd name="T5" fmla="*/ 48 h 217"/>
                    <a:gd name="T6" fmla="*/ 137 w 206"/>
                    <a:gd name="T7" fmla="*/ 30 h 217"/>
                    <a:gd name="T8" fmla="*/ 103 w 206"/>
                    <a:gd name="T9" fmla="*/ 24 h 217"/>
                    <a:gd name="T10" fmla="*/ 70 w 206"/>
                    <a:gd name="T11" fmla="*/ 30 h 217"/>
                    <a:gd name="T12" fmla="*/ 48 w 206"/>
                    <a:gd name="T13" fmla="*/ 49 h 217"/>
                    <a:gd name="T14" fmla="*/ 36 w 206"/>
                    <a:gd name="T15" fmla="*/ 75 h 217"/>
                    <a:gd name="T16" fmla="*/ 32 w 206"/>
                    <a:gd name="T17" fmla="*/ 107 h 217"/>
                    <a:gd name="T18" fmla="*/ 36 w 206"/>
                    <a:gd name="T19" fmla="*/ 141 h 217"/>
                    <a:gd name="T20" fmla="*/ 47 w 206"/>
                    <a:gd name="T21" fmla="*/ 168 h 217"/>
                    <a:gd name="T22" fmla="*/ 69 w 206"/>
                    <a:gd name="T23" fmla="*/ 186 h 217"/>
                    <a:gd name="T24" fmla="*/ 102 w 206"/>
                    <a:gd name="T25" fmla="*/ 192 h 217"/>
                    <a:gd name="T26" fmla="*/ 136 w 206"/>
                    <a:gd name="T27" fmla="*/ 185 h 217"/>
                    <a:gd name="T28" fmla="*/ 158 w 206"/>
                    <a:gd name="T29" fmla="*/ 167 h 217"/>
                    <a:gd name="T30" fmla="*/ 170 w 206"/>
                    <a:gd name="T31" fmla="*/ 140 h 217"/>
                    <a:gd name="T32" fmla="*/ 173 w 206"/>
                    <a:gd name="T33" fmla="*/ 108 h 217"/>
                    <a:gd name="T34" fmla="*/ 206 w 206"/>
                    <a:gd name="T35" fmla="*/ 106 h 217"/>
                    <a:gd name="T36" fmla="*/ 199 w 206"/>
                    <a:gd name="T37" fmla="*/ 152 h 217"/>
                    <a:gd name="T38" fmla="*/ 180 w 206"/>
                    <a:gd name="T39" fmla="*/ 187 h 217"/>
                    <a:gd name="T40" fmla="*/ 147 w 206"/>
                    <a:gd name="T41" fmla="*/ 209 h 217"/>
                    <a:gd name="T42" fmla="*/ 101 w 206"/>
                    <a:gd name="T43" fmla="*/ 217 h 217"/>
                    <a:gd name="T44" fmla="*/ 56 w 206"/>
                    <a:gd name="T45" fmla="*/ 210 h 217"/>
                    <a:gd name="T46" fmla="*/ 25 w 206"/>
                    <a:gd name="T47" fmla="*/ 189 h 217"/>
                    <a:gd name="T48" fmla="*/ 6 w 206"/>
                    <a:gd name="T49" fmla="*/ 155 h 217"/>
                    <a:gd name="T50" fmla="*/ 0 w 206"/>
                    <a:gd name="T51" fmla="*/ 109 h 217"/>
                    <a:gd name="T52" fmla="*/ 7 w 206"/>
                    <a:gd name="T53" fmla="*/ 64 h 217"/>
                    <a:gd name="T54" fmla="*/ 26 w 206"/>
                    <a:gd name="T55" fmla="*/ 29 h 217"/>
                    <a:gd name="T56" fmla="*/ 59 w 206"/>
                    <a:gd name="T57" fmla="*/ 7 h 217"/>
                    <a:gd name="T58" fmla="*/ 105 w 206"/>
                    <a:gd name="T59" fmla="*/ 0 h 217"/>
                    <a:gd name="T60" fmla="*/ 150 w 206"/>
                    <a:gd name="T61" fmla="*/ 7 h 217"/>
                    <a:gd name="T62" fmla="*/ 181 w 206"/>
                    <a:gd name="T63" fmla="*/ 27 h 217"/>
                    <a:gd name="T64" fmla="*/ 200 w 206"/>
                    <a:gd name="T65" fmla="*/ 60 h 217"/>
                    <a:gd name="T66" fmla="*/ 206 w 206"/>
                    <a:gd name="T67" fmla="*/ 106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6" h="217">
                      <a:moveTo>
                        <a:pt x="173" y="108"/>
                      </a:moveTo>
                      <a:cubicBezTo>
                        <a:pt x="173" y="96"/>
                        <a:pt x="172" y="85"/>
                        <a:pt x="170" y="74"/>
                      </a:cubicBezTo>
                      <a:cubicBezTo>
                        <a:pt x="168" y="64"/>
                        <a:pt x="164" y="55"/>
                        <a:pt x="158" y="48"/>
                      </a:cubicBezTo>
                      <a:cubicBezTo>
                        <a:pt x="153" y="40"/>
                        <a:pt x="146" y="34"/>
                        <a:pt x="137" y="30"/>
                      </a:cubicBezTo>
                      <a:cubicBezTo>
                        <a:pt x="128" y="26"/>
                        <a:pt x="117" y="24"/>
                        <a:pt x="103" y="24"/>
                      </a:cubicBezTo>
                      <a:cubicBezTo>
                        <a:pt x="90" y="24"/>
                        <a:pt x="79" y="26"/>
                        <a:pt x="70" y="30"/>
                      </a:cubicBezTo>
                      <a:cubicBezTo>
                        <a:pt x="61" y="35"/>
                        <a:pt x="54" y="41"/>
                        <a:pt x="48" y="49"/>
                      </a:cubicBezTo>
                      <a:cubicBezTo>
                        <a:pt x="43" y="56"/>
                        <a:pt x="38" y="65"/>
                        <a:pt x="36" y="75"/>
                      </a:cubicBezTo>
                      <a:cubicBezTo>
                        <a:pt x="34" y="85"/>
                        <a:pt x="32" y="96"/>
                        <a:pt x="32" y="107"/>
                      </a:cubicBezTo>
                      <a:cubicBezTo>
                        <a:pt x="32" y="120"/>
                        <a:pt x="34" y="131"/>
                        <a:pt x="36" y="141"/>
                      </a:cubicBezTo>
                      <a:cubicBezTo>
                        <a:pt x="38" y="152"/>
                        <a:pt x="42" y="161"/>
                        <a:pt x="47" y="168"/>
                      </a:cubicBezTo>
                      <a:cubicBezTo>
                        <a:pt x="52" y="176"/>
                        <a:pt x="60" y="182"/>
                        <a:pt x="69" y="186"/>
                      </a:cubicBezTo>
                      <a:cubicBezTo>
                        <a:pt x="77" y="190"/>
                        <a:pt x="89" y="192"/>
                        <a:pt x="102" y="192"/>
                      </a:cubicBezTo>
                      <a:cubicBezTo>
                        <a:pt x="116" y="192"/>
                        <a:pt x="127" y="190"/>
                        <a:pt x="136" y="185"/>
                      </a:cubicBezTo>
                      <a:cubicBezTo>
                        <a:pt x="145" y="181"/>
                        <a:pt x="152" y="175"/>
                        <a:pt x="158" y="167"/>
                      </a:cubicBezTo>
                      <a:cubicBezTo>
                        <a:pt x="164" y="159"/>
                        <a:pt x="167" y="150"/>
                        <a:pt x="170" y="140"/>
                      </a:cubicBezTo>
                      <a:cubicBezTo>
                        <a:pt x="172" y="130"/>
                        <a:pt x="173" y="119"/>
                        <a:pt x="173" y="108"/>
                      </a:cubicBezTo>
                      <a:close/>
                      <a:moveTo>
                        <a:pt x="206" y="106"/>
                      </a:moveTo>
                      <a:cubicBezTo>
                        <a:pt x="206" y="123"/>
                        <a:pt x="204" y="138"/>
                        <a:pt x="199" y="152"/>
                      </a:cubicBezTo>
                      <a:cubicBezTo>
                        <a:pt x="195" y="165"/>
                        <a:pt x="188" y="177"/>
                        <a:pt x="180" y="187"/>
                      </a:cubicBezTo>
                      <a:cubicBezTo>
                        <a:pt x="171" y="196"/>
                        <a:pt x="160" y="204"/>
                        <a:pt x="147" y="209"/>
                      </a:cubicBezTo>
                      <a:cubicBezTo>
                        <a:pt x="134" y="214"/>
                        <a:pt x="118" y="217"/>
                        <a:pt x="101" y="217"/>
                      </a:cubicBezTo>
                      <a:cubicBezTo>
                        <a:pt x="83" y="217"/>
                        <a:pt x="68" y="214"/>
                        <a:pt x="56" y="210"/>
                      </a:cubicBezTo>
                      <a:cubicBezTo>
                        <a:pt x="43" y="205"/>
                        <a:pt x="33" y="198"/>
                        <a:pt x="25" y="189"/>
                      </a:cubicBezTo>
                      <a:cubicBezTo>
                        <a:pt x="16" y="180"/>
                        <a:pt x="10" y="169"/>
                        <a:pt x="6" y="155"/>
                      </a:cubicBezTo>
                      <a:cubicBezTo>
                        <a:pt x="2" y="142"/>
                        <a:pt x="0" y="127"/>
                        <a:pt x="0" y="109"/>
                      </a:cubicBezTo>
                      <a:cubicBezTo>
                        <a:pt x="0" y="93"/>
                        <a:pt x="2" y="78"/>
                        <a:pt x="7" y="64"/>
                      </a:cubicBezTo>
                      <a:cubicBezTo>
                        <a:pt x="11" y="50"/>
                        <a:pt x="18" y="39"/>
                        <a:pt x="26" y="29"/>
                      </a:cubicBezTo>
                      <a:cubicBezTo>
                        <a:pt x="35" y="20"/>
                        <a:pt x="46" y="13"/>
                        <a:pt x="59" y="7"/>
                      </a:cubicBezTo>
                      <a:cubicBezTo>
                        <a:pt x="72" y="2"/>
                        <a:pt x="88" y="0"/>
                        <a:pt x="105" y="0"/>
                      </a:cubicBezTo>
                      <a:cubicBezTo>
                        <a:pt x="122" y="0"/>
                        <a:pt x="137" y="2"/>
                        <a:pt x="150" y="7"/>
                      </a:cubicBezTo>
                      <a:cubicBezTo>
                        <a:pt x="162" y="11"/>
                        <a:pt x="173" y="18"/>
                        <a:pt x="181" y="27"/>
                      </a:cubicBezTo>
                      <a:cubicBezTo>
                        <a:pt x="189" y="36"/>
                        <a:pt x="196" y="47"/>
                        <a:pt x="200" y="60"/>
                      </a:cubicBezTo>
                      <a:cubicBezTo>
                        <a:pt x="204" y="73"/>
                        <a:pt x="206" y="89"/>
                        <a:pt x="206" y="10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Freeform 34"/>
                <p:cNvSpPr>
                  <a:spLocks/>
                </p:cNvSpPr>
                <p:nvPr/>
              </p:nvSpPr>
              <p:spPr bwMode="auto">
                <a:xfrm>
                  <a:off x="8554720" y="4042097"/>
                  <a:ext cx="104775" cy="88900"/>
                </a:xfrm>
                <a:custGeom>
                  <a:avLst/>
                  <a:gdLst>
                    <a:gd name="T0" fmla="*/ 250 w 250"/>
                    <a:gd name="T1" fmla="*/ 206 h 211"/>
                    <a:gd name="T2" fmla="*/ 249 w 250"/>
                    <a:gd name="T3" fmla="*/ 209 h 211"/>
                    <a:gd name="T4" fmla="*/ 247 w 250"/>
                    <a:gd name="T5" fmla="*/ 210 h 211"/>
                    <a:gd name="T6" fmla="*/ 242 w 250"/>
                    <a:gd name="T7" fmla="*/ 211 h 211"/>
                    <a:gd name="T8" fmla="*/ 235 w 250"/>
                    <a:gd name="T9" fmla="*/ 211 h 211"/>
                    <a:gd name="T10" fmla="*/ 228 w 250"/>
                    <a:gd name="T11" fmla="*/ 211 h 211"/>
                    <a:gd name="T12" fmla="*/ 223 w 250"/>
                    <a:gd name="T13" fmla="*/ 210 h 211"/>
                    <a:gd name="T14" fmla="*/ 220 w 250"/>
                    <a:gd name="T15" fmla="*/ 209 h 211"/>
                    <a:gd name="T16" fmla="*/ 220 w 250"/>
                    <a:gd name="T17" fmla="*/ 206 h 211"/>
                    <a:gd name="T18" fmla="*/ 220 w 250"/>
                    <a:gd name="T19" fmla="*/ 23 h 211"/>
                    <a:gd name="T20" fmla="*/ 219 w 250"/>
                    <a:gd name="T21" fmla="*/ 23 h 211"/>
                    <a:gd name="T22" fmla="*/ 138 w 250"/>
                    <a:gd name="T23" fmla="*/ 207 h 211"/>
                    <a:gd name="T24" fmla="*/ 137 w 250"/>
                    <a:gd name="T25" fmla="*/ 209 h 211"/>
                    <a:gd name="T26" fmla="*/ 134 w 250"/>
                    <a:gd name="T27" fmla="*/ 210 h 211"/>
                    <a:gd name="T28" fmla="*/ 129 w 250"/>
                    <a:gd name="T29" fmla="*/ 211 h 211"/>
                    <a:gd name="T30" fmla="*/ 123 w 250"/>
                    <a:gd name="T31" fmla="*/ 211 h 211"/>
                    <a:gd name="T32" fmla="*/ 117 w 250"/>
                    <a:gd name="T33" fmla="*/ 211 h 211"/>
                    <a:gd name="T34" fmla="*/ 112 w 250"/>
                    <a:gd name="T35" fmla="*/ 210 h 211"/>
                    <a:gd name="T36" fmla="*/ 110 w 250"/>
                    <a:gd name="T37" fmla="*/ 209 h 211"/>
                    <a:gd name="T38" fmla="*/ 108 w 250"/>
                    <a:gd name="T39" fmla="*/ 207 h 211"/>
                    <a:gd name="T40" fmla="*/ 31 w 250"/>
                    <a:gd name="T41" fmla="*/ 23 h 211"/>
                    <a:gd name="T42" fmla="*/ 31 w 250"/>
                    <a:gd name="T43" fmla="*/ 23 h 211"/>
                    <a:gd name="T44" fmla="*/ 31 w 250"/>
                    <a:gd name="T45" fmla="*/ 206 h 211"/>
                    <a:gd name="T46" fmla="*/ 30 w 250"/>
                    <a:gd name="T47" fmla="*/ 209 h 211"/>
                    <a:gd name="T48" fmla="*/ 27 w 250"/>
                    <a:gd name="T49" fmla="*/ 210 h 211"/>
                    <a:gd name="T50" fmla="*/ 23 w 250"/>
                    <a:gd name="T51" fmla="*/ 211 h 211"/>
                    <a:gd name="T52" fmla="*/ 15 w 250"/>
                    <a:gd name="T53" fmla="*/ 211 h 211"/>
                    <a:gd name="T54" fmla="*/ 8 w 250"/>
                    <a:gd name="T55" fmla="*/ 211 h 211"/>
                    <a:gd name="T56" fmla="*/ 3 w 250"/>
                    <a:gd name="T57" fmla="*/ 210 h 211"/>
                    <a:gd name="T58" fmla="*/ 1 w 250"/>
                    <a:gd name="T59" fmla="*/ 209 h 211"/>
                    <a:gd name="T60" fmla="*/ 0 w 250"/>
                    <a:gd name="T61" fmla="*/ 206 h 211"/>
                    <a:gd name="T62" fmla="*/ 0 w 250"/>
                    <a:gd name="T63" fmla="*/ 12 h 211"/>
                    <a:gd name="T64" fmla="*/ 4 w 250"/>
                    <a:gd name="T65" fmla="*/ 3 h 211"/>
                    <a:gd name="T66" fmla="*/ 13 w 250"/>
                    <a:gd name="T67" fmla="*/ 0 h 211"/>
                    <a:gd name="T68" fmla="*/ 32 w 250"/>
                    <a:gd name="T69" fmla="*/ 0 h 211"/>
                    <a:gd name="T70" fmla="*/ 42 w 250"/>
                    <a:gd name="T71" fmla="*/ 1 h 211"/>
                    <a:gd name="T72" fmla="*/ 49 w 250"/>
                    <a:gd name="T73" fmla="*/ 4 h 211"/>
                    <a:gd name="T74" fmla="*/ 55 w 250"/>
                    <a:gd name="T75" fmla="*/ 9 h 211"/>
                    <a:gd name="T76" fmla="*/ 59 w 250"/>
                    <a:gd name="T77" fmla="*/ 17 h 211"/>
                    <a:gd name="T78" fmla="*/ 124 w 250"/>
                    <a:gd name="T79" fmla="*/ 169 h 211"/>
                    <a:gd name="T80" fmla="*/ 125 w 250"/>
                    <a:gd name="T81" fmla="*/ 169 h 211"/>
                    <a:gd name="T82" fmla="*/ 194 w 250"/>
                    <a:gd name="T83" fmla="*/ 17 h 211"/>
                    <a:gd name="T84" fmla="*/ 198 w 250"/>
                    <a:gd name="T85" fmla="*/ 9 h 211"/>
                    <a:gd name="T86" fmla="*/ 203 w 250"/>
                    <a:gd name="T87" fmla="*/ 4 h 211"/>
                    <a:gd name="T88" fmla="*/ 209 w 250"/>
                    <a:gd name="T89" fmla="*/ 1 h 211"/>
                    <a:gd name="T90" fmla="*/ 217 w 250"/>
                    <a:gd name="T91" fmla="*/ 0 h 211"/>
                    <a:gd name="T92" fmla="*/ 237 w 250"/>
                    <a:gd name="T93" fmla="*/ 0 h 211"/>
                    <a:gd name="T94" fmla="*/ 242 w 250"/>
                    <a:gd name="T95" fmla="*/ 0 h 211"/>
                    <a:gd name="T96" fmla="*/ 246 w 250"/>
                    <a:gd name="T97" fmla="*/ 3 h 211"/>
                    <a:gd name="T98" fmla="*/ 249 w 250"/>
                    <a:gd name="T99" fmla="*/ 7 h 211"/>
                    <a:gd name="T100" fmla="*/ 250 w 250"/>
                    <a:gd name="T101" fmla="*/ 12 h 211"/>
                    <a:gd name="T102" fmla="*/ 250 w 250"/>
                    <a:gd name="T103" fmla="*/ 20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0" h="211">
                      <a:moveTo>
                        <a:pt x="250" y="206"/>
                      </a:moveTo>
                      <a:cubicBezTo>
                        <a:pt x="250" y="207"/>
                        <a:pt x="250" y="208"/>
                        <a:pt x="249" y="209"/>
                      </a:cubicBezTo>
                      <a:cubicBezTo>
                        <a:pt x="249" y="209"/>
                        <a:pt x="248" y="210"/>
                        <a:pt x="247" y="210"/>
                      </a:cubicBezTo>
                      <a:cubicBezTo>
                        <a:pt x="246" y="210"/>
                        <a:pt x="244" y="211"/>
                        <a:pt x="242" y="211"/>
                      </a:cubicBezTo>
                      <a:cubicBezTo>
                        <a:pt x="240" y="211"/>
                        <a:pt x="238" y="211"/>
                        <a:pt x="235" y="211"/>
                      </a:cubicBezTo>
                      <a:cubicBezTo>
                        <a:pt x="232" y="211"/>
                        <a:pt x="230" y="211"/>
                        <a:pt x="228" y="211"/>
                      </a:cubicBezTo>
                      <a:cubicBezTo>
                        <a:pt x="226" y="211"/>
                        <a:pt x="224" y="210"/>
                        <a:pt x="223" y="210"/>
                      </a:cubicBezTo>
                      <a:cubicBezTo>
                        <a:pt x="222" y="210"/>
                        <a:pt x="221" y="209"/>
                        <a:pt x="220" y="209"/>
                      </a:cubicBezTo>
                      <a:cubicBezTo>
                        <a:pt x="220" y="208"/>
                        <a:pt x="220" y="207"/>
                        <a:pt x="220" y="206"/>
                      </a:cubicBezTo>
                      <a:lnTo>
                        <a:pt x="220" y="23"/>
                      </a:lnTo>
                      <a:lnTo>
                        <a:pt x="219" y="23"/>
                      </a:lnTo>
                      <a:lnTo>
                        <a:pt x="138" y="207"/>
                      </a:lnTo>
                      <a:cubicBezTo>
                        <a:pt x="138" y="208"/>
                        <a:pt x="137" y="208"/>
                        <a:pt x="137" y="209"/>
                      </a:cubicBezTo>
                      <a:cubicBezTo>
                        <a:pt x="136" y="210"/>
                        <a:pt x="135" y="210"/>
                        <a:pt x="134" y="210"/>
                      </a:cubicBezTo>
                      <a:cubicBezTo>
                        <a:pt x="133" y="211"/>
                        <a:pt x="131" y="211"/>
                        <a:pt x="129" y="211"/>
                      </a:cubicBezTo>
                      <a:cubicBezTo>
                        <a:pt x="128" y="211"/>
                        <a:pt x="126" y="211"/>
                        <a:pt x="123" y="211"/>
                      </a:cubicBezTo>
                      <a:cubicBezTo>
                        <a:pt x="121" y="211"/>
                        <a:pt x="119" y="211"/>
                        <a:pt x="117" y="211"/>
                      </a:cubicBezTo>
                      <a:cubicBezTo>
                        <a:pt x="115" y="211"/>
                        <a:pt x="114" y="211"/>
                        <a:pt x="112" y="210"/>
                      </a:cubicBezTo>
                      <a:cubicBezTo>
                        <a:pt x="111" y="210"/>
                        <a:pt x="110" y="209"/>
                        <a:pt x="110" y="209"/>
                      </a:cubicBezTo>
                      <a:cubicBezTo>
                        <a:pt x="109" y="208"/>
                        <a:pt x="109" y="208"/>
                        <a:pt x="108" y="207"/>
                      </a:cubicBezTo>
                      <a:lnTo>
                        <a:pt x="31" y="23"/>
                      </a:lnTo>
                      <a:lnTo>
                        <a:pt x="31" y="23"/>
                      </a:lnTo>
                      <a:lnTo>
                        <a:pt x="31" y="206"/>
                      </a:lnTo>
                      <a:cubicBezTo>
                        <a:pt x="31" y="207"/>
                        <a:pt x="30" y="208"/>
                        <a:pt x="30" y="209"/>
                      </a:cubicBezTo>
                      <a:cubicBezTo>
                        <a:pt x="29" y="209"/>
                        <a:pt x="29" y="210"/>
                        <a:pt x="27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8" y="211"/>
                        <a:pt x="15" y="211"/>
                      </a:cubicBezTo>
                      <a:cubicBezTo>
                        <a:pt x="12" y="211"/>
                        <a:pt x="10" y="211"/>
                        <a:pt x="8" y="211"/>
                      </a:cubicBezTo>
                      <a:cubicBezTo>
                        <a:pt x="6" y="211"/>
                        <a:pt x="4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1"/>
                        <a:pt x="10" y="0"/>
                        <a:pt x="13" y="0"/>
                      </a:cubicBezTo>
                      <a:lnTo>
                        <a:pt x="32" y="0"/>
                      </a:lnTo>
                      <a:cubicBezTo>
                        <a:pt x="35" y="0"/>
                        <a:pt x="39" y="0"/>
                        <a:pt x="42" y="1"/>
                      </a:cubicBezTo>
                      <a:cubicBezTo>
                        <a:pt x="45" y="1"/>
                        <a:pt x="47" y="2"/>
                        <a:pt x="49" y="4"/>
                      </a:cubicBezTo>
                      <a:cubicBezTo>
                        <a:pt x="51" y="5"/>
                        <a:pt x="53" y="7"/>
                        <a:pt x="55" y="9"/>
                      </a:cubicBezTo>
                      <a:cubicBezTo>
                        <a:pt x="56" y="11"/>
                        <a:pt x="57" y="14"/>
                        <a:pt x="59" y="17"/>
                      </a:cubicBezTo>
                      <a:lnTo>
                        <a:pt x="124" y="169"/>
                      </a:lnTo>
                      <a:lnTo>
                        <a:pt x="125" y="169"/>
                      </a:lnTo>
                      <a:lnTo>
                        <a:pt x="194" y="17"/>
                      </a:lnTo>
                      <a:cubicBezTo>
                        <a:pt x="195" y="14"/>
                        <a:pt x="196" y="11"/>
                        <a:pt x="198" y="9"/>
                      </a:cubicBezTo>
                      <a:cubicBezTo>
                        <a:pt x="200" y="7"/>
                        <a:pt x="201" y="5"/>
                        <a:pt x="203" y="4"/>
                      </a:cubicBezTo>
                      <a:cubicBezTo>
                        <a:pt x="205" y="2"/>
                        <a:pt x="207" y="1"/>
                        <a:pt x="209" y="1"/>
                      </a:cubicBezTo>
                      <a:cubicBezTo>
                        <a:pt x="212" y="0"/>
                        <a:pt x="214" y="0"/>
                        <a:pt x="217" y="0"/>
                      </a:cubicBezTo>
                      <a:lnTo>
                        <a:pt x="237" y="0"/>
                      </a:lnTo>
                      <a:cubicBezTo>
                        <a:pt x="239" y="0"/>
                        <a:pt x="241" y="0"/>
                        <a:pt x="242" y="0"/>
                      </a:cubicBezTo>
                      <a:cubicBezTo>
                        <a:pt x="244" y="1"/>
                        <a:pt x="245" y="2"/>
                        <a:pt x="246" y="3"/>
                      </a:cubicBezTo>
                      <a:cubicBezTo>
                        <a:pt x="247" y="4"/>
                        <a:pt x="248" y="5"/>
                        <a:pt x="249" y="7"/>
                      </a:cubicBezTo>
                      <a:cubicBezTo>
                        <a:pt x="250" y="8"/>
                        <a:pt x="250" y="10"/>
                        <a:pt x="250" y="12"/>
                      </a:cubicBezTo>
                      <a:lnTo>
                        <a:pt x="250" y="206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9" name="Freeform 35"/>
                <p:cNvSpPr>
                  <a:spLocks noEditPoints="1"/>
                </p:cNvSpPr>
                <p:nvPr/>
              </p:nvSpPr>
              <p:spPr bwMode="auto">
                <a:xfrm>
                  <a:off x="8748395" y="4042097"/>
                  <a:ext cx="60325" cy="88900"/>
                </a:xfrm>
                <a:custGeom>
                  <a:avLst/>
                  <a:gdLst>
                    <a:gd name="T0" fmla="*/ 109 w 142"/>
                    <a:gd name="T1" fmla="*/ 64 h 211"/>
                    <a:gd name="T2" fmla="*/ 104 w 142"/>
                    <a:gd name="T3" fmla="*/ 42 h 211"/>
                    <a:gd name="T4" fmla="*/ 91 w 142"/>
                    <a:gd name="T5" fmla="*/ 29 h 211"/>
                    <a:gd name="T6" fmla="*/ 75 w 142"/>
                    <a:gd name="T7" fmla="*/ 24 h 211"/>
                    <a:gd name="T8" fmla="*/ 59 w 142"/>
                    <a:gd name="T9" fmla="*/ 23 h 211"/>
                    <a:gd name="T10" fmla="*/ 31 w 142"/>
                    <a:gd name="T11" fmla="*/ 23 h 211"/>
                    <a:gd name="T12" fmla="*/ 31 w 142"/>
                    <a:gd name="T13" fmla="*/ 107 h 211"/>
                    <a:gd name="T14" fmla="*/ 58 w 142"/>
                    <a:gd name="T15" fmla="*/ 107 h 211"/>
                    <a:gd name="T16" fmla="*/ 81 w 142"/>
                    <a:gd name="T17" fmla="*/ 104 h 211"/>
                    <a:gd name="T18" fmla="*/ 97 w 142"/>
                    <a:gd name="T19" fmla="*/ 95 h 211"/>
                    <a:gd name="T20" fmla="*/ 106 w 142"/>
                    <a:gd name="T21" fmla="*/ 81 h 211"/>
                    <a:gd name="T22" fmla="*/ 109 w 142"/>
                    <a:gd name="T23" fmla="*/ 64 h 211"/>
                    <a:gd name="T24" fmla="*/ 142 w 142"/>
                    <a:gd name="T25" fmla="*/ 61 h 211"/>
                    <a:gd name="T26" fmla="*/ 136 w 142"/>
                    <a:gd name="T27" fmla="*/ 90 h 211"/>
                    <a:gd name="T28" fmla="*/ 120 w 142"/>
                    <a:gd name="T29" fmla="*/ 112 h 211"/>
                    <a:gd name="T30" fmla="*/ 94 w 142"/>
                    <a:gd name="T31" fmla="*/ 125 h 211"/>
                    <a:gd name="T32" fmla="*/ 57 w 142"/>
                    <a:gd name="T33" fmla="*/ 130 h 211"/>
                    <a:gd name="T34" fmla="*/ 31 w 142"/>
                    <a:gd name="T35" fmla="*/ 130 h 211"/>
                    <a:gd name="T36" fmla="*/ 31 w 142"/>
                    <a:gd name="T37" fmla="*/ 206 h 211"/>
                    <a:gd name="T38" fmla="*/ 30 w 142"/>
                    <a:gd name="T39" fmla="*/ 209 h 211"/>
                    <a:gd name="T40" fmla="*/ 28 w 142"/>
                    <a:gd name="T41" fmla="*/ 210 h 211"/>
                    <a:gd name="T42" fmla="*/ 23 w 142"/>
                    <a:gd name="T43" fmla="*/ 211 h 211"/>
                    <a:gd name="T44" fmla="*/ 16 w 142"/>
                    <a:gd name="T45" fmla="*/ 211 h 211"/>
                    <a:gd name="T46" fmla="*/ 8 w 142"/>
                    <a:gd name="T47" fmla="*/ 211 h 211"/>
                    <a:gd name="T48" fmla="*/ 3 w 142"/>
                    <a:gd name="T49" fmla="*/ 210 h 211"/>
                    <a:gd name="T50" fmla="*/ 1 w 142"/>
                    <a:gd name="T51" fmla="*/ 209 h 211"/>
                    <a:gd name="T52" fmla="*/ 0 w 142"/>
                    <a:gd name="T53" fmla="*/ 206 h 211"/>
                    <a:gd name="T54" fmla="*/ 0 w 142"/>
                    <a:gd name="T55" fmla="*/ 12 h 211"/>
                    <a:gd name="T56" fmla="*/ 4 w 142"/>
                    <a:gd name="T57" fmla="*/ 2 h 211"/>
                    <a:gd name="T58" fmla="*/ 12 w 142"/>
                    <a:gd name="T59" fmla="*/ 0 h 211"/>
                    <a:gd name="T60" fmla="*/ 62 w 142"/>
                    <a:gd name="T61" fmla="*/ 0 h 211"/>
                    <a:gd name="T62" fmla="*/ 76 w 142"/>
                    <a:gd name="T63" fmla="*/ 0 h 211"/>
                    <a:gd name="T64" fmla="*/ 92 w 142"/>
                    <a:gd name="T65" fmla="*/ 3 h 211"/>
                    <a:gd name="T66" fmla="*/ 111 w 142"/>
                    <a:gd name="T67" fmla="*/ 10 h 211"/>
                    <a:gd name="T68" fmla="*/ 128 w 142"/>
                    <a:gd name="T69" fmla="*/ 22 h 211"/>
                    <a:gd name="T70" fmla="*/ 138 w 142"/>
                    <a:gd name="T71" fmla="*/ 40 h 211"/>
                    <a:gd name="T72" fmla="*/ 142 w 142"/>
                    <a:gd name="T73" fmla="*/ 61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42" h="211">
                      <a:moveTo>
                        <a:pt x="109" y="64"/>
                      </a:moveTo>
                      <a:cubicBezTo>
                        <a:pt x="109" y="55"/>
                        <a:pt x="108" y="48"/>
                        <a:pt x="104" y="42"/>
                      </a:cubicBezTo>
                      <a:cubicBezTo>
                        <a:pt x="101" y="36"/>
                        <a:pt x="96" y="32"/>
                        <a:pt x="91" y="29"/>
                      </a:cubicBezTo>
                      <a:cubicBezTo>
                        <a:pt x="86" y="27"/>
                        <a:pt x="81" y="25"/>
                        <a:pt x="75" y="24"/>
                      </a:cubicBezTo>
                      <a:cubicBezTo>
                        <a:pt x="70" y="23"/>
                        <a:pt x="64" y="23"/>
                        <a:pt x="59" y="23"/>
                      </a:cubicBezTo>
                      <a:lnTo>
                        <a:pt x="31" y="23"/>
                      </a:lnTo>
                      <a:lnTo>
                        <a:pt x="31" y="107"/>
                      </a:lnTo>
                      <a:lnTo>
                        <a:pt x="58" y="107"/>
                      </a:lnTo>
                      <a:cubicBezTo>
                        <a:pt x="68" y="107"/>
                        <a:pt x="75" y="106"/>
                        <a:pt x="81" y="104"/>
                      </a:cubicBezTo>
                      <a:cubicBezTo>
                        <a:pt x="88" y="102"/>
                        <a:pt x="93" y="99"/>
                        <a:pt x="97" y="95"/>
                      </a:cubicBezTo>
                      <a:cubicBezTo>
                        <a:pt x="101" y="91"/>
                        <a:pt x="104" y="87"/>
                        <a:pt x="106" y="81"/>
                      </a:cubicBezTo>
                      <a:cubicBezTo>
                        <a:pt x="108" y="76"/>
                        <a:pt x="109" y="70"/>
                        <a:pt x="109" y="64"/>
                      </a:cubicBezTo>
                      <a:close/>
                      <a:moveTo>
                        <a:pt x="142" y="61"/>
                      </a:moveTo>
                      <a:cubicBezTo>
                        <a:pt x="142" y="72"/>
                        <a:pt x="140" y="81"/>
                        <a:pt x="136" y="90"/>
                      </a:cubicBezTo>
                      <a:cubicBezTo>
                        <a:pt x="132" y="98"/>
                        <a:pt x="127" y="106"/>
                        <a:pt x="120" y="112"/>
                      </a:cubicBezTo>
                      <a:cubicBezTo>
                        <a:pt x="113" y="118"/>
                        <a:pt x="104" y="122"/>
                        <a:pt x="94" y="125"/>
                      </a:cubicBezTo>
                      <a:cubicBezTo>
                        <a:pt x="83" y="129"/>
                        <a:pt x="71" y="130"/>
                        <a:pt x="57" y="130"/>
                      </a:cubicBezTo>
                      <a:lnTo>
                        <a:pt x="31" y="130"/>
                      </a:lnTo>
                      <a:lnTo>
                        <a:pt x="31" y="206"/>
                      </a:lnTo>
                      <a:cubicBezTo>
                        <a:pt x="31" y="207"/>
                        <a:pt x="31" y="208"/>
                        <a:pt x="30" y="209"/>
                      </a:cubicBezTo>
                      <a:cubicBezTo>
                        <a:pt x="30" y="209"/>
                        <a:pt x="29" y="210"/>
                        <a:pt x="28" y="210"/>
                      </a:cubicBezTo>
                      <a:cubicBezTo>
                        <a:pt x="26" y="210"/>
                        <a:pt x="25" y="211"/>
                        <a:pt x="23" y="211"/>
                      </a:cubicBezTo>
                      <a:cubicBezTo>
                        <a:pt x="21" y="211"/>
                        <a:pt x="19" y="211"/>
                        <a:pt x="16" y="211"/>
                      </a:cubicBezTo>
                      <a:cubicBezTo>
                        <a:pt x="13" y="211"/>
                        <a:pt x="10" y="211"/>
                        <a:pt x="8" y="211"/>
                      </a:cubicBezTo>
                      <a:cubicBezTo>
                        <a:pt x="6" y="211"/>
                        <a:pt x="5" y="210"/>
                        <a:pt x="3" y="210"/>
                      </a:cubicBezTo>
                      <a:cubicBezTo>
                        <a:pt x="2" y="210"/>
                        <a:pt x="1" y="209"/>
                        <a:pt x="1" y="209"/>
                      </a:cubicBezTo>
                      <a:cubicBezTo>
                        <a:pt x="0" y="208"/>
                        <a:pt x="0" y="207"/>
                        <a:pt x="0" y="206"/>
                      </a:cubicBezTo>
                      <a:lnTo>
                        <a:pt x="0" y="12"/>
                      </a:lnTo>
                      <a:cubicBezTo>
                        <a:pt x="0" y="7"/>
                        <a:pt x="2" y="4"/>
                        <a:pt x="4" y="2"/>
                      </a:cubicBezTo>
                      <a:cubicBezTo>
                        <a:pt x="6" y="1"/>
                        <a:pt x="9" y="0"/>
                        <a:pt x="12" y="0"/>
                      </a:cubicBezTo>
                      <a:lnTo>
                        <a:pt x="62" y="0"/>
                      </a:lnTo>
                      <a:cubicBezTo>
                        <a:pt x="67" y="0"/>
                        <a:pt x="71" y="0"/>
                        <a:pt x="76" y="0"/>
                      </a:cubicBezTo>
                      <a:cubicBezTo>
                        <a:pt x="80" y="1"/>
                        <a:pt x="86" y="1"/>
                        <a:pt x="92" y="3"/>
                      </a:cubicBezTo>
                      <a:cubicBezTo>
                        <a:pt x="98" y="4"/>
                        <a:pt x="105" y="6"/>
                        <a:pt x="111" y="10"/>
                      </a:cubicBezTo>
                      <a:cubicBezTo>
                        <a:pt x="118" y="13"/>
                        <a:pt x="123" y="17"/>
                        <a:pt x="128" y="22"/>
                      </a:cubicBezTo>
                      <a:cubicBezTo>
                        <a:pt x="132" y="27"/>
                        <a:pt x="136" y="33"/>
                        <a:pt x="138" y="40"/>
                      </a:cubicBezTo>
                      <a:cubicBezTo>
                        <a:pt x="140" y="46"/>
                        <a:pt x="142" y="54"/>
                        <a:pt x="142" y="6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Freeform 36"/>
                <p:cNvSpPr>
                  <a:spLocks noEditPoints="1"/>
                </p:cNvSpPr>
                <p:nvPr/>
              </p:nvSpPr>
              <p:spPr bwMode="auto">
                <a:xfrm>
                  <a:off x="8870633" y="4042097"/>
                  <a:ext cx="82550" cy="88900"/>
                </a:xfrm>
                <a:custGeom>
                  <a:avLst/>
                  <a:gdLst>
                    <a:gd name="T0" fmla="*/ 98 w 198"/>
                    <a:gd name="T1" fmla="*/ 29 h 212"/>
                    <a:gd name="T2" fmla="*/ 97 w 198"/>
                    <a:gd name="T3" fmla="*/ 29 h 212"/>
                    <a:gd name="T4" fmla="*/ 58 w 198"/>
                    <a:gd name="T5" fmla="*/ 134 h 212"/>
                    <a:gd name="T6" fmla="*/ 138 w 198"/>
                    <a:gd name="T7" fmla="*/ 134 h 212"/>
                    <a:gd name="T8" fmla="*/ 98 w 198"/>
                    <a:gd name="T9" fmla="*/ 29 h 212"/>
                    <a:gd name="T10" fmla="*/ 197 w 198"/>
                    <a:gd name="T11" fmla="*/ 202 h 212"/>
                    <a:gd name="T12" fmla="*/ 198 w 198"/>
                    <a:gd name="T13" fmla="*/ 207 h 212"/>
                    <a:gd name="T14" fmla="*/ 197 w 198"/>
                    <a:gd name="T15" fmla="*/ 211 h 212"/>
                    <a:gd name="T16" fmla="*/ 192 w 198"/>
                    <a:gd name="T17" fmla="*/ 212 h 212"/>
                    <a:gd name="T18" fmla="*/ 183 w 198"/>
                    <a:gd name="T19" fmla="*/ 212 h 212"/>
                    <a:gd name="T20" fmla="*/ 175 w 198"/>
                    <a:gd name="T21" fmla="*/ 212 h 212"/>
                    <a:gd name="T22" fmla="*/ 170 w 198"/>
                    <a:gd name="T23" fmla="*/ 211 h 212"/>
                    <a:gd name="T24" fmla="*/ 167 w 198"/>
                    <a:gd name="T25" fmla="*/ 210 h 212"/>
                    <a:gd name="T26" fmla="*/ 166 w 198"/>
                    <a:gd name="T27" fmla="*/ 207 h 212"/>
                    <a:gd name="T28" fmla="*/ 146 w 198"/>
                    <a:gd name="T29" fmla="*/ 156 h 212"/>
                    <a:gd name="T30" fmla="*/ 50 w 198"/>
                    <a:gd name="T31" fmla="*/ 156 h 212"/>
                    <a:gd name="T32" fmla="*/ 31 w 198"/>
                    <a:gd name="T33" fmla="*/ 207 h 212"/>
                    <a:gd name="T34" fmla="*/ 30 w 198"/>
                    <a:gd name="T35" fmla="*/ 209 h 212"/>
                    <a:gd name="T36" fmla="*/ 27 w 198"/>
                    <a:gd name="T37" fmla="*/ 211 h 212"/>
                    <a:gd name="T38" fmla="*/ 23 w 198"/>
                    <a:gd name="T39" fmla="*/ 212 h 212"/>
                    <a:gd name="T40" fmla="*/ 14 w 198"/>
                    <a:gd name="T41" fmla="*/ 212 h 212"/>
                    <a:gd name="T42" fmla="*/ 6 w 198"/>
                    <a:gd name="T43" fmla="*/ 212 h 212"/>
                    <a:gd name="T44" fmla="*/ 1 w 198"/>
                    <a:gd name="T45" fmla="*/ 211 h 212"/>
                    <a:gd name="T46" fmla="*/ 0 w 198"/>
                    <a:gd name="T47" fmla="*/ 207 h 212"/>
                    <a:gd name="T48" fmla="*/ 2 w 198"/>
                    <a:gd name="T49" fmla="*/ 201 h 212"/>
                    <a:gd name="T50" fmla="*/ 79 w 198"/>
                    <a:gd name="T51" fmla="*/ 6 h 212"/>
                    <a:gd name="T52" fmla="*/ 81 w 198"/>
                    <a:gd name="T53" fmla="*/ 3 h 212"/>
                    <a:gd name="T54" fmla="*/ 84 w 198"/>
                    <a:gd name="T55" fmla="*/ 1 h 212"/>
                    <a:gd name="T56" fmla="*/ 90 w 198"/>
                    <a:gd name="T57" fmla="*/ 0 h 212"/>
                    <a:gd name="T58" fmla="*/ 99 w 198"/>
                    <a:gd name="T59" fmla="*/ 0 h 212"/>
                    <a:gd name="T60" fmla="*/ 108 w 198"/>
                    <a:gd name="T61" fmla="*/ 0 h 212"/>
                    <a:gd name="T62" fmla="*/ 114 w 198"/>
                    <a:gd name="T63" fmla="*/ 1 h 212"/>
                    <a:gd name="T64" fmla="*/ 118 w 198"/>
                    <a:gd name="T65" fmla="*/ 3 h 212"/>
                    <a:gd name="T66" fmla="*/ 120 w 198"/>
                    <a:gd name="T67" fmla="*/ 6 h 212"/>
                    <a:gd name="T68" fmla="*/ 197 w 198"/>
                    <a:gd name="T69" fmla="*/ 20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8" h="212">
                      <a:moveTo>
                        <a:pt x="98" y="29"/>
                      </a:moveTo>
                      <a:lnTo>
                        <a:pt x="97" y="29"/>
                      </a:lnTo>
                      <a:lnTo>
                        <a:pt x="58" y="134"/>
                      </a:lnTo>
                      <a:lnTo>
                        <a:pt x="138" y="134"/>
                      </a:lnTo>
                      <a:lnTo>
                        <a:pt x="98" y="29"/>
                      </a:lnTo>
                      <a:close/>
                      <a:moveTo>
                        <a:pt x="197" y="202"/>
                      </a:moveTo>
                      <a:cubicBezTo>
                        <a:pt x="198" y="204"/>
                        <a:pt x="198" y="206"/>
                        <a:pt x="198" y="207"/>
                      </a:cubicBezTo>
                      <a:cubicBezTo>
                        <a:pt x="198" y="209"/>
                        <a:pt x="198" y="210"/>
                        <a:pt x="197" y="211"/>
                      </a:cubicBezTo>
                      <a:cubicBezTo>
                        <a:pt x="196" y="211"/>
                        <a:pt x="194" y="212"/>
                        <a:pt x="192" y="212"/>
                      </a:cubicBezTo>
                      <a:cubicBezTo>
                        <a:pt x="190" y="212"/>
                        <a:pt x="187" y="212"/>
                        <a:pt x="183" y="212"/>
                      </a:cubicBezTo>
                      <a:cubicBezTo>
                        <a:pt x="180" y="212"/>
                        <a:pt x="177" y="212"/>
                        <a:pt x="175" y="212"/>
                      </a:cubicBezTo>
                      <a:cubicBezTo>
                        <a:pt x="172" y="212"/>
                        <a:pt x="171" y="212"/>
                        <a:pt x="170" y="211"/>
                      </a:cubicBezTo>
                      <a:cubicBezTo>
                        <a:pt x="168" y="211"/>
                        <a:pt x="168" y="211"/>
                        <a:pt x="167" y="210"/>
                      </a:cubicBezTo>
                      <a:cubicBezTo>
                        <a:pt x="167" y="209"/>
                        <a:pt x="166" y="208"/>
                        <a:pt x="166" y="207"/>
                      </a:cubicBezTo>
                      <a:lnTo>
                        <a:pt x="146" y="156"/>
                      </a:lnTo>
                      <a:lnTo>
                        <a:pt x="50" y="156"/>
                      </a:lnTo>
                      <a:lnTo>
                        <a:pt x="31" y="207"/>
                      </a:lnTo>
                      <a:cubicBezTo>
                        <a:pt x="31" y="208"/>
                        <a:pt x="31" y="209"/>
                        <a:pt x="30" y="209"/>
                      </a:cubicBezTo>
                      <a:cubicBezTo>
                        <a:pt x="29" y="210"/>
                        <a:pt x="28" y="211"/>
                        <a:pt x="27" y="211"/>
                      </a:cubicBezTo>
                      <a:cubicBezTo>
                        <a:pt x="26" y="212"/>
                        <a:pt x="25" y="212"/>
                        <a:pt x="23" y="212"/>
                      </a:cubicBezTo>
                      <a:cubicBezTo>
                        <a:pt x="20" y="212"/>
                        <a:pt x="18" y="212"/>
                        <a:pt x="14" y="212"/>
                      </a:cubicBezTo>
                      <a:cubicBezTo>
                        <a:pt x="11" y="212"/>
                        <a:pt x="8" y="212"/>
                        <a:pt x="6" y="212"/>
                      </a:cubicBezTo>
                      <a:cubicBezTo>
                        <a:pt x="4" y="212"/>
                        <a:pt x="2" y="211"/>
                        <a:pt x="1" y="211"/>
                      </a:cubicBezTo>
                      <a:cubicBezTo>
                        <a:pt x="1" y="210"/>
                        <a:pt x="0" y="209"/>
                        <a:pt x="0" y="207"/>
                      </a:cubicBezTo>
                      <a:cubicBezTo>
                        <a:pt x="0" y="206"/>
                        <a:pt x="1" y="204"/>
                        <a:pt x="2" y="201"/>
                      </a:cubicBezTo>
                      <a:lnTo>
                        <a:pt x="79" y="6"/>
                      </a:lnTo>
                      <a:cubicBezTo>
                        <a:pt x="79" y="4"/>
                        <a:pt x="80" y="3"/>
                        <a:pt x="81" y="3"/>
                      </a:cubicBezTo>
                      <a:cubicBezTo>
                        <a:pt x="81" y="2"/>
                        <a:pt x="83" y="1"/>
                        <a:pt x="84" y="1"/>
                      </a:cubicBezTo>
                      <a:cubicBezTo>
                        <a:pt x="86" y="0"/>
                        <a:pt x="87" y="0"/>
                        <a:pt x="90" y="0"/>
                      </a:cubicBezTo>
                      <a:cubicBezTo>
                        <a:pt x="92" y="0"/>
                        <a:pt x="95" y="0"/>
                        <a:pt x="99" y="0"/>
                      </a:cubicBezTo>
                      <a:cubicBezTo>
                        <a:pt x="102" y="0"/>
                        <a:pt x="105" y="0"/>
                        <a:pt x="108" y="0"/>
                      </a:cubicBezTo>
                      <a:cubicBezTo>
                        <a:pt x="110" y="0"/>
                        <a:pt x="112" y="0"/>
                        <a:pt x="114" y="1"/>
                      </a:cubicBezTo>
                      <a:cubicBezTo>
                        <a:pt x="116" y="1"/>
                        <a:pt x="117" y="2"/>
                        <a:pt x="118" y="3"/>
                      </a:cubicBezTo>
                      <a:cubicBezTo>
                        <a:pt x="118" y="4"/>
                        <a:pt x="119" y="5"/>
                        <a:pt x="120" y="6"/>
                      </a:cubicBezTo>
                      <a:lnTo>
                        <a:pt x="197" y="20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>
                  <a:off x="9032558" y="4042097"/>
                  <a:ext cx="73025" cy="88900"/>
                </a:xfrm>
                <a:custGeom>
                  <a:avLst/>
                  <a:gdLst>
                    <a:gd name="T0" fmla="*/ 174 w 174"/>
                    <a:gd name="T1" fmla="*/ 200 h 212"/>
                    <a:gd name="T2" fmla="*/ 173 w 174"/>
                    <a:gd name="T3" fmla="*/ 205 h 212"/>
                    <a:gd name="T4" fmla="*/ 170 w 174"/>
                    <a:gd name="T5" fmla="*/ 209 h 212"/>
                    <a:gd name="T6" fmla="*/ 165 w 174"/>
                    <a:gd name="T7" fmla="*/ 211 h 212"/>
                    <a:gd name="T8" fmla="*/ 160 w 174"/>
                    <a:gd name="T9" fmla="*/ 212 h 212"/>
                    <a:gd name="T10" fmla="*/ 150 w 174"/>
                    <a:gd name="T11" fmla="*/ 212 h 212"/>
                    <a:gd name="T12" fmla="*/ 142 w 174"/>
                    <a:gd name="T13" fmla="*/ 211 h 212"/>
                    <a:gd name="T14" fmla="*/ 135 w 174"/>
                    <a:gd name="T15" fmla="*/ 208 h 212"/>
                    <a:gd name="T16" fmla="*/ 129 w 174"/>
                    <a:gd name="T17" fmla="*/ 201 h 212"/>
                    <a:gd name="T18" fmla="*/ 122 w 174"/>
                    <a:gd name="T19" fmla="*/ 191 h 212"/>
                    <a:gd name="T20" fmla="*/ 52 w 174"/>
                    <a:gd name="T21" fmla="*/ 71 h 212"/>
                    <a:gd name="T22" fmla="*/ 41 w 174"/>
                    <a:gd name="T23" fmla="*/ 52 h 212"/>
                    <a:gd name="T24" fmla="*/ 30 w 174"/>
                    <a:gd name="T25" fmla="*/ 32 h 212"/>
                    <a:gd name="T26" fmla="*/ 30 w 174"/>
                    <a:gd name="T27" fmla="*/ 32 h 212"/>
                    <a:gd name="T28" fmla="*/ 30 w 174"/>
                    <a:gd name="T29" fmla="*/ 56 h 212"/>
                    <a:gd name="T30" fmla="*/ 31 w 174"/>
                    <a:gd name="T31" fmla="*/ 80 h 212"/>
                    <a:gd name="T32" fmla="*/ 31 w 174"/>
                    <a:gd name="T33" fmla="*/ 207 h 212"/>
                    <a:gd name="T34" fmla="*/ 30 w 174"/>
                    <a:gd name="T35" fmla="*/ 209 h 212"/>
                    <a:gd name="T36" fmla="*/ 27 w 174"/>
                    <a:gd name="T37" fmla="*/ 211 h 212"/>
                    <a:gd name="T38" fmla="*/ 23 w 174"/>
                    <a:gd name="T39" fmla="*/ 212 h 212"/>
                    <a:gd name="T40" fmla="*/ 15 w 174"/>
                    <a:gd name="T41" fmla="*/ 212 h 212"/>
                    <a:gd name="T42" fmla="*/ 8 w 174"/>
                    <a:gd name="T43" fmla="*/ 212 h 212"/>
                    <a:gd name="T44" fmla="*/ 3 w 174"/>
                    <a:gd name="T45" fmla="*/ 211 h 212"/>
                    <a:gd name="T46" fmla="*/ 1 w 174"/>
                    <a:gd name="T47" fmla="*/ 209 h 212"/>
                    <a:gd name="T48" fmla="*/ 0 w 174"/>
                    <a:gd name="T49" fmla="*/ 207 h 212"/>
                    <a:gd name="T50" fmla="*/ 0 w 174"/>
                    <a:gd name="T51" fmla="*/ 13 h 212"/>
                    <a:gd name="T52" fmla="*/ 4 w 174"/>
                    <a:gd name="T53" fmla="*/ 3 h 212"/>
                    <a:gd name="T54" fmla="*/ 13 w 174"/>
                    <a:gd name="T55" fmla="*/ 1 h 212"/>
                    <a:gd name="T56" fmla="*/ 28 w 174"/>
                    <a:gd name="T57" fmla="*/ 1 h 212"/>
                    <a:gd name="T58" fmla="*/ 37 w 174"/>
                    <a:gd name="T59" fmla="*/ 2 h 212"/>
                    <a:gd name="T60" fmla="*/ 43 w 174"/>
                    <a:gd name="T61" fmla="*/ 4 h 212"/>
                    <a:gd name="T62" fmla="*/ 49 w 174"/>
                    <a:gd name="T63" fmla="*/ 9 h 212"/>
                    <a:gd name="T64" fmla="*/ 54 w 174"/>
                    <a:gd name="T65" fmla="*/ 18 h 212"/>
                    <a:gd name="T66" fmla="*/ 108 w 174"/>
                    <a:gd name="T67" fmla="*/ 110 h 212"/>
                    <a:gd name="T68" fmla="*/ 118 w 174"/>
                    <a:gd name="T69" fmla="*/ 127 h 212"/>
                    <a:gd name="T70" fmla="*/ 127 w 174"/>
                    <a:gd name="T71" fmla="*/ 143 h 212"/>
                    <a:gd name="T72" fmla="*/ 135 w 174"/>
                    <a:gd name="T73" fmla="*/ 158 h 212"/>
                    <a:gd name="T74" fmla="*/ 144 w 174"/>
                    <a:gd name="T75" fmla="*/ 173 h 212"/>
                    <a:gd name="T76" fmla="*/ 144 w 174"/>
                    <a:gd name="T77" fmla="*/ 173 h 212"/>
                    <a:gd name="T78" fmla="*/ 143 w 174"/>
                    <a:gd name="T79" fmla="*/ 147 h 212"/>
                    <a:gd name="T80" fmla="*/ 143 w 174"/>
                    <a:gd name="T81" fmla="*/ 120 h 212"/>
                    <a:gd name="T82" fmla="*/ 143 w 174"/>
                    <a:gd name="T83" fmla="*/ 5 h 212"/>
                    <a:gd name="T84" fmla="*/ 144 w 174"/>
                    <a:gd name="T85" fmla="*/ 3 h 212"/>
                    <a:gd name="T86" fmla="*/ 147 w 174"/>
                    <a:gd name="T87" fmla="*/ 2 h 212"/>
                    <a:gd name="T88" fmla="*/ 151 w 174"/>
                    <a:gd name="T89" fmla="*/ 1 h 212"/>
                    <a:gd name="T90" fmla="*/ 159 w 174"/>
                    <a:gd name="T91" fmla="*/ 0 h 212"/>
                    <a:gd name="T92" fmla="*/ 166 w 174"/>
                    <a:gd name="T93" fmla="*/ 1 h 212"/>
                    <a:gd name="T94" fmla="*/ 171 w 174"/>
                    <a:gd name="T95" fmla="*/ 2 h 212"/>
                    <a:gd name="T96" fmla="*/ 173 w 174"/>
                    <a:gd name="T97" fmla="*/ 3 h 212"/>
                    <a:gd name="T98" fmla="*/ 174 w 174"/>
                    <a:gd name="T99" fmla="*/ 5 h 212"/>
                    <a:gd name="T100" fmla="*/ 174 w 174"/>
                    <a:gd name="T101" fmla="*/ 20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4" h="212">
                      <a:moveTo>
                        <a:pt x="174" y="200"/>
                      </a:moveTo>
                      <a:cubicBezTo>
                        <a:pt x="174" y="202"/>
                        <a:pt x="174" y="204"/>
                        <a:pt x="173" y="205"/>
                      </a:cubicBezTo>
                      <a:cubicBezTo>
                        <a:pt x="172" y="207"/>
                        <a:pt x="171" y="208"/>
                        <a:pt x="170" y="209"/>
                      </a:cubicBezTo>
                      <a:cubicBezTo>
                        <a:pt x="168" y="210"/>
                        <a:pt x="167" y="211"/>
                        <a:pt x="165" y="211"/>
                      </a:cubicBezTo>
                      <a:cubicBezTo>
                        <a:pt x="164" y="212"/>
                        <a:pt x="162" y="212"/>
                        <a:pt x="160" y="212"/>
                      </a:cubicBezTo>
                      <a:lnTo>
                        <a:pt x="150" y="212"/>
                      </a:lnTo>
                      <a:cubicBezTo>
                        <a:pt x="147" y="212"/>
                        <a:pt x="144" y="212"/>
                        <a:pt x="142" y="211"/>
                      </a:cubicBezTo>
                      <a:cubicBezTo>
                        <a:pt x="140" y="210"/>
                        <a:pt x="137" y="209"/>
                        <a:pt x="135" y="208"/>
                      </a:cubicBezTo>
                      <a:cubicBezTo>
                        <a:pt x="133" y="206"/>
                        <a:pt x="131" y="204"/>
                        <a:pt x="129" y="201"/>
                      </a:cubicBezTo>
                      <a:cubicBezTo>
                        <a:pt x="127" y="199"/>
                        <a:pt x="124" y="195"/>
                        <a:pt x="122" y="191"/>
                      </a:cubicBezTo>
                      <a:lnTo>
                        <a:pt x="52" y="71"/>
                      </a:lnTo>
                      <a:cubicBezTo>
                        <a:pt x="48" y="65"/>
                        <a:pt x="44" y="58"/>
                        <a:pt x="41" y="52"/>
                      </a:cubicBezTo>
                      <a:cubicBezTo>
                        <a:pt x="37" y="45"/>
                        <a:pt x="33" y="38"/>
                        <a:pt x="30" y="32"/>
                      </a:cubicBezTo>
                      <a:lnTo>
                        <a:pt x="30" y="32"/>
                      </a:lnTo>
                      <a:cubicBezTo>
                        <a:pt x="30" y="40"/>
                        <a:pt x="30" y="48"/>
                        <a:pt x="30" y="56"/>
                      </a:cubicBezTo>
                      <a:cubicBezTo>
                        <a:pt x="31" y="64"/>
                        <a:pt x="31" y="72"/>
                        <a:pt x="31" y="80"/>
                      </a:cubicBezTo>
                      <a:lnTo>
                        <a:pt x="31" y="207"/>
                      </a:lnTo>
                      <a:cubicBezTo>
                        <a:pt x="31" y="208"/>
                        <a:pt x="30" y="209"/>
                        <a:pt x="30" y="209"/>
                      </a:cubicBezTo>
                      <a:cubicBezTo>
                        <a:pt x="29" y="210"/>
                        <a:pt x="29" y="211"/>
                        <a:pt x="27" y="211"/>
                      </a:cubicBezTo>
                      <a:cubicBezTo>
                        <a:pt x="26" y="211"/>
                        <a:pt x="25" y="212"/>
                        <a:pt x="23" y="212"/>
                      </a:cubicBezTo>
                      <a:cubicBezTo>
                        <a:pt x="21" y="212"/>
                        <a:pt x="18" y="212"/>
                        <a:pt x="15" y="212"/>
                      </a:cubicBezTo>
                      <a:cubicBezTo>
                        <a:pt x="12" y="212"/>
                        <a:pt x="10" y="212"/>
                        <a:pt x="8" y="212"/>
                      </a:cubicBezTo>
                      <a:cubicBezTo>
                        <a:pt x="6" y="212"/>
                        <a:pt x="4" y="211"/>
                        <a:pt x="3" y="211"/>
                      </a:cubicBezTo>
                      <a:cubicBezTo>
                        <a:pt x="2" y="211"/>
                        <a:pt x="1" y="210"/>
                        <a:pt x="1" y="209"/>
                      </a:cubicBezTo>
                      <a:cubicBezTo>
                        <a:pt x="0" y="209"/>
                        <a:pt x="0" y="208"/>
                        <a:pt x="0" y="207"/>
                      </a:cubicBezTo>
                      <a:lnTo>
                        <a:pt x="0" y="13"/>
                      </a:lnTo>
                      <a:cubicBezTo>
                        <a:pt x="0" y="8"/>
                        <a:pt x="1" y="5"/>
                        <a:pt x="4" y="3"/>
                      </a:cubicBezTo>
                      <a:cubicBezTo>
                        <a:pt x="7" y="2"/>
                        <a:pt x="10" y="1"/>
                        <a:pt x="13" y="1"/>
                      </a:cubicBezTo>
                      <a:lnTo>
                        <a:pt x="28" y="1"/>
                      </a:lnTo>
                      <a:cubicBezTo>
                        <a:pt x="31" y="1"/>
                        <a:pt x="34" y="1"/>
                        <a:pt x="37" y="2"/>
                      </a:cubicBezTo>
                      <a:cubicBezTo>
                        <a:pt x="39" y="2"/>
                        <a:pt x="41" y="3"/>
                        <a:pt x="43" y="4"/>
                      </a:cubicBezTo>
                      <a:cubicBezTo>
                        <a:pt x="45" y="5"/>
                        <a:pt x="47" y="7"/>
                        <a:pt x="49" y="9"/>
                      </a:cubicBezTo>
                      <a:cubicBezTo>
                        <a:pt x="51" y="12"/>
                        <a:pt x="52" y="14"/>
                        <a:pt x="54" y="18"/>
                      </a:cubicBezTo>
                      <a:lnTo>
                        <a:pt x="108" y="110"/>
                      </a:lnTo>
                      <a:cubicBezTo>
                        <a:pt x="112" y="116"/>
                        <a:pt x="115" y="121"/>
                        <a:pt x="118" y="127"/>
                      </a:cubicBezTo>
                      <a:cubicBezTo>
                        <a:pt x="121" y="132"/>
                        <a:pt x="124" y="138"/>
                        <a:pt x="127" y="143"/>
                      </a:cubicBezTo>
                      <a:cubicBezTo>
                        <a:pt x="130" y="148"/>
                        <a:pt x="133" y="153"/>
                        <a:pt x="135" y="158"/>
                      </a:cubicBezTo>
                      <a:cubicBezTo>
                        <a:pt x="138" y="163"/>
                        <a:pt x="141" y="168"/>
                        <a:pt x="144" y="173"/>
                      </a:cubicBezTo>
                      <a:lnTo>
                        <a:pt x="144" y="173"/>
                      </a:lnTo>
                      <a:cubicBezTo>
                        <a:pt x="144" y="165"/>
                        <a:pt x="143" y="156"/>
                        <a:pt x="143" y="147"/>
                      </a:cubicBezTo>
                      <a:cubicBezTo>
                        <a:pt x="143" y="137"/>
                        <a:pt x="143" y="128"/>
                        <a:pt x="143" y="120"/>
                      </a:cubicBezTo>
                      <a:lnTo>
                        <a:pt x="143" y="5"/>
                      </a:lnTo>
                      <a:cubicBezTo>
                        <a:pt x="143" y="5"/>
                        <a:pt x="144" y="4"/>
                        <a:pt x="144" y="3"/>
                      </a:cubicBezTo>
                      <a:cubicBezTo>
                        <a:pt x="145" y="3"/>
                        <a:pt x="145" y="2"/>
                        <a:pt x="147" y="2"/>
                      </a:cubicBezTo>
                      <a:cubicBezTo>
                        <a:pt x="148" y="1"/>
                        <a:pt x="149" y="1"/>
                        <a:pt x="151" y="1"/>
                      </a:cubicBezTo>
                      <a:cubicBezTo>
                        <a:pt x="153" y="0"/>
                        <a:pt x="156" y="0"/>
                        <a:pt x="159" y="0"/>
                      </a:cubicBezTo>
                      <a:cubicBezTo>
                        <a:pt x="162" y="0"/>
                        <a:pt x="164" y="0"/>
                        <a:pt x="166" y="1"/>
                      </a:cubicBezTo>
                      <a:cubicBezTo>
                        <a:pt x="168" y="1"/>
                        <a:pt x="170" y="1"/>
                        <a:pt x="171" y="2"/>
                      </a:cubicBezTo>
                      <a:cubicBezTo>
                        <a:pt x="172" y="2"/>
                        <a:pt x="173" y="3"/>
                        <a:pt x="173" y="3"/>
                      </a:cubicBezTo>
                      <a:cubicBezTo>
                        <a:pt x="174" y="4"/>
                        <a:pt x="174" y="5"/>
                        <a:pt x="174" y="5"/>
                      </a:cubicBezTo>
                      <a:lnTo>
                        <a:pt x="174" y="20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Freeform 38"/>
                <p:cNvSpPr>
                  <a:spLocks/>
                </p:cNvSpPr>
                <p:nvPr/>
              </p:nvSpPr>
              <p:spPr bwMode="auto">
                <a:xfrm>
                  <a:off x="9184958" y="4042097"/>
                  <a:ext cx="69850" cy="88900"/>
                </a:xfrm>
                <a:custGeom>
                  <a:avLst/>
                  <a:gdLst>
                    <a:gd name="T0" fmla="*/ 98 w 166"/>
                    <a:gd name="T1" fmla="*/ 130 h 212"/>
                    <a:gd name="T2" fmla="*/ 98 w 166"/>
                    <a:gd name="T3" fmla="*/ 207 h 212"/>
                    <a:gd name="T4" fmla="*/ 98 w 166"/>
                    <a:gd name="T5" fmla="*/ 210 h 212"/>
                    <a:gd name="T6" fmla="*/ 95 w 166"/>
                    <a:gd name="T7" fmla="*/ 211 h 212"/>
                    <a:gd name="T8" fmla="*/ 90 w 166"/>
                    <a:gd name="T9" fmla="*/ 212 h 212"/>
                    <a:gd name="T10" fmla="*/ 83 w 166"/>
                    <a:gd name="T11" fmla="*/ 212 h 212"/>
                    <a:gd name="T12" fmla="*/ 76 w 166"/>
                    <a:gd name="T13" fmla="*/ 212 h 212"/>
                    <a:gd name="T14" fmla="*/ 71 w 166"/>
                    <a:gd name="T15" fmla="*/ 211 h 212"/>
                    <a:gd name="T16" fmla="*/ 68 w 166"/>
                    <a:gd name="T17" fmla="*/ 210 h 212"/>
                    <a:gd name="T18" fmla="*/ 68 w 166"/>
                    <a:gd name="T19" fmla="*/ 207 h 212"/>
                    <a:gd name="T20" fmla="*/ 68 w 166"/>
                    <a:gd name="T21" fmla="*/ 130 h 212"/>
                    <a:gd name="T22" fmla="*/ 3 w 166"/>
                    <a:gd name="T23" fmla="*/ 11 h 212"/>
                    <a:gd name="T24" fmla="*/ 0 w 166"/>
                    <a:gd name="T25" fmla="*/ 5 h 212"/>
                    <a:gd name="T26" fmla="*/ 1 w 166"/>
                    <a:gd name="T27" fmla="*/ 2 h 212"/>
                    <a:gd name="T28" fmla="*/ 6 w 166"/>
                    <a:gd name="T29" fmla="*/ 0 h 212"/>
                    <a:gd name="T30" fmla="*/ 15 w 166"/>
                    <a:gd name="T31" fmla="*/ 0 h 212"/>
                    <a:gd name="T32" fmla="*/ 24 w 166"/>
                    <a:gd name="T33" fmla="*/ 0 h 212"/>
                    <a:gd name="T34" fmla="*/ 29 w 166"/>
                    <a:gd name="T35" fmla="*/ 1 h 212"/>
                    <a:gd name="T36" fmla="*/ 32 w 166"/>
                    <a:gd name="T37" fmla="*/ 3 h 212"/>
                    <a:gd name="T38" fmla="*/ 34 w 166"/>
                    <a:gd name="T39" fmla="*/ 5 h 212"/>
                    <a:gd name="T40" fmla="*/ 66 w 166"/>
                    <a:gd name="T41" fmla="*/ 66 h 212"/>
                    <a:gd name="T42" fmla="*/ 75 w 166"/>
                    <a:gd name="T43" fmla="*/ 84 h 212"/>
                    <a:gd name="T44" fmla="*/ 84 w 166"/>
                    <a:gd name="T45" fmla="*/ 103 h 212"/>
                    <a:gd name="T46" fmla="*/ 84 w 166"/>
                    <a:gd name="T47" fmla="*/ 103 h 212"/>
                    <a:gd name="T48" fmla="*/ 92 w 166"/>
                    <a:gd name="T49" fmla="*/ 85 h 212"/>
                    <a:gd name="T50" fmla="*/ 101 w 166"/>
                    <a:gd name="T51" fmla="*/ 66 h 212"/>
                    <a:gd name="T52" fmla="*/ 133 w 166"/>
                    <a:gd name="T53" fmla="*/ 5 h 212"/>
                    <a:gd name="T54" fmla="*/ 135 w 166"/>
                    <a:gd name="T55" fmla="*/ 3 h 212"/>
                    <a:gd name="T56" fmla="*/ 137 w 166"/>
                    <a:gd name="T57" fmla="*/ 1 h 212"/>
                    <a:gd name="T58" fmla="*/ 142 w 166"/>
                    <a:gd name="T59" fmla="*/ 0 h 212"/>
                    <a:gd name="T60" fmla="*/ 150 w 166"/>
                    <a:gd name="T61" fmla="*/ 0 h 212"/>
                    <a:gd name="T62" fmla="*/ 160 w 166"/>
                    <a:gd name="T63" fmla="*/ 0 h 212"/>
                    <a:gd name="T64" fmla="*/ 165 w 166"/>
                    <a:gd name="T65" fmla="*/ 2 h 212"/>
                    <a:gd name="T66" fmla="*/ 166 w 166"/>
                    <a:gd name="T67" fmla="*/ 5 h 212"/>
                    <a:gd name="T68" fmla="*/ 163 w 166"/>
                    <a:gd name="T69" fmla="*/ 11 h 212"/>
                    <a:gd name="T70" fmla="*/ 98 w 166"/>
                    <a:gd name="T71" fmla="*/ 13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66" h="212">
                      <a:moveTo>
                        <a:pt x="98" y="130"/>
                      </a:moveTo>
                      <a:lnTo>
                        <a:pt x="98" y="207"/>
                      </a:lnTo>
                      <a:cubicBezTo>
                        <a:pt x="98" y="208"/>
                        <a:pt x="98" y="209"/>
                        <a:pt x="98" y="210"/>
                      </a:cubicBezTo>
                      <a:cubicBezTo>
                        <a:pt x="97" y="210"/>
                        <a:pt x="96" y="211"/>
                        <a:pt x="95" y="211"/>
                      </a:cubicBezTo>
                      <a:cubicBezTo>
                        <a:pt x="94" y="211"/>
                        <a:pt x="92" y="212"/>
                        <a:pt x="90" y="212"/>
                      </a:cubicBezTo>
                      <a:cubicBezTo>
                        <a:pt x="88" y="212"/>
                        <a:pt x="86" y="212"/>
                        <a:pt x="83" y="212"/>
                      </a:cubicBezTo>
                      <a:cubicBezTo>
                        <a:pt x="80" y="212"/>
                        <a:pt x="78" y="212"/>
                        <a:pt x="76" y="212"/>
                      </a:cubicBezTo>
                      <a:cubicBezTo>
                        <a:pt x="74" y="212"/>
                        <a:pt x="72" y="211"/>
                        <a:pt x="71" y="211"/>
                      </a:cubicBezTo>
                      <a:cubicBezTo>
                        <a:pt x="70" y="211"/>
                        <a:pt x="69" y="210"/>
                        <a:pt x="68" y="210"/>
                      </a:cubicBezTo>
                      <a:cubicBezTo>
                        <a:pt x="68" y="209"/>
                        <a:pt x="68" y="208"/>
                        <a:pt x="68" y="207"/>
                      </a:cubicBezTo>
                      <a:lnTo>
                        <a:pt x="68" y="130"/>
                      </a:lnTo>
                      <a:lnTo>
                        <a:pt x="3" y="11"/>
                      </a:lnTo>
                      <a:cubicBezTo>
                        <a:pt x="1" y="8"/>
                        <a:pt x="0" y="6"/>
                        <a:pt x="0" y="5"/>
                      </a:cubicBez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2" y="1"/>
                        <a:pt x="4" y="0"/>
                        <a:pt x="6" y="0"/>
                      </a:cubicBezTo>
                      <a:cubicBezTo>
                        <a:pt x="8" y="0"/>
                        <a:pt x="11" y="0"/>
                        <a:pt x="15" y="0"/>
                      </a:cubicBezTo>
                      <a:cubicBezTo>
                        <a:pt x="19" y="0"/>
                        <a:pt x="22" y="0"/>
                        <a:pt x="24" y="0"/>
                      </a:cubicBezTo>
                      <a:cubicBezTo>
                        <a:pt x="26" y="0"/>
                        <a:pt x="28" y="1"/>
                        <a:pt x="29" y="1"/>
                      </a:cubicBezTo>
                      <a:cubicBezTo>
                        <a:pt x="30" y="1"/>
                        <a:pt x="31" y="2"/>
                        <a:pt x="32" y="3"/>
                      </a:cubicBezTo>
                      <a:cubicBezTo>
                        <a:pt x="33" y="3"/>
                        <a:pt x="33" y="4"/>
                        <a:pt x="34" y="5"/>
                      </a:cubicBezTo>
                      <a:lnTo>
                        <a:pt x="66" y="66"/>
                      </a:lnTo>
                      <a:cubicBezTo>
                        <a:pt x="69" y="72"/>
                        <a:pt x="72" y="78"/>
                        <a:pt x="75" y="84"/>
                      </a:cubicBezTo>
                      <a:cubicBezTo>
                        <a:pt x="77" y="90"/>
                        <a:pt x="80" y="97"/>
                        <a:pt x="84" y="103"/>
                      </a:cubicBezTo>
                      <a:lnTo>
                        <a:pt x="84" y="103"/>
                      </a:lnTo>
                      <a:cubicBezTo>
                        <a:pt x="87" y="97"/>
                        <a:pt x="89" y="91"/>
                        <a:pt x="92" y="85"/>
                      </a:cubicBezTo>
                      <a:cubicBezTo>
                        <a:pt x="95" y="78"/>
                        <a:pt x="98" y="72"/>
                        <a:pt x="101" y="66"/>
                      </a:cubicBezTo>
                      <a:lnTo>
                        <a:pt x="133" y="5"/>
                      </a:lnTo>
                      <a:cubicBezTo>
                        <a:pt x="133" y="4"/>
                        <a:pt x="134" y="3"/>
                        <a:pt x="135" y="3"/>
                      </a:cubicBezTo>
                      <a:cubicBezTo>
                        <a:pt x="135" y="2"/>
                        <a:pt x="136" y="1"/>
                        <a:pt x="137" y="1"/>
                      </a:cubicBezTo>
                      <a:cubicBezTo>
                        <a:pt x="138" y="1"/>
                        <a:pt x="140" y="0"/>
                        <a:pt x="142" y="0"/>
                      </a:cubicBezTo>
                      <a:cubicBezTo>
                        <a:pt x="144" y="0"/>
                        <a:pt x="147" y="0"/>
                        <a:pt x="150" y="0"/>
                      </a:cubicBezTo>
                      <a:cubicBezTo>
                        <a:pt x="154" y="0"/>
                        <a:pt x="157" y="0"/>
                        <a:pt x="160" y="0"/>
                      </a:cubicBezTo>
                      <a:cubicBezTo>
                        <a:pt x="162" y="0"/>
                        <a:pt x="164" y="1"/>
                        <a:pt x="165" y="2"/>
                      </a:cubicBezTo>
                      <a:cubicBezTo>
                        <a:pt x="166" y="2"/>
                        <a:pt x="166" y="4"/>
                        <a:pt x="166" y="5"/>
                      </a:cubicBezTo>
                      <a:cubicBezTo>
                        <a:pt x="165" y="6"/>
                        <a:pt x="165" y="8"/>
                        <a:pt x="163" y="11"/>
                      </a:cubicBezTo>
                      <a:lnTo>
                        <a:pt x="98" y="13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31FCFB-8BCA-448A-A54C-F623DD29B9DF}"/>
                </a:ext>
              </a:extLst>
            </p:cNvPr>
            <p:cNvSpPr txBox="1"/>
            <p:nvPr/>
          </p:nvSpPr>
          <p:spPr bwMode="gray">
            <a:xfrm>
              <a:off x="-2113706" y="5334506"/>
              <a:ext cx="2019202" cy="1692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If when adding a partner</a:t>
              </a:r>
              <a:r>
                <a:rPr lang="en-GB" sz="1100" baseline="0">
                  <a:solidFill>
                    <a:srgbClr val="000000"/>
                  </a:solidFill>
                </a:rPr>
                <a:t> logo the logo is cropped in the box.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&gt;Click on the picture</a:t>
              </a:r>
              <a:br>
                <a:rPr lang="en-GB" sz="1100" baseline="0">
                  <a:solidFill>
                    <a:srgbClr val="000000"/>
                  </a:solidFill>
                </a:rPr>
              </a:br>
              <a:r>
                <a:rPr lang="en-GB" sz="1100" baseline="0">
                  <a:solidFill>
                    <a:srgbClr val="000000"/>
                  </a:solidFill>
                </a:rPr>
                <a:t>&gt;Picture format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&gt;Crop</a:t>
              </a:r>
            </a:p>
            <a:p>
              <a:r>
                <a:rPr lang="en-GB" sz="1100" baseline="0">
                  <a:solidFill>
                    <a:srgbClr val="000000"/>
                  </a:solidFill>
                </a:rPr>
                <a:t>&gt;Fit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Logos should ideally be a PNG file on a transparent background.</a:t>
              </a:r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8" name="Donut 24">
              <a:extLst>
                <a:ext uri="{FF2B5EF4-FFF2-40B4-BE49-F238E27FC236}">
                  <a16:creationId xmlns:a16="http://schemas.microsoft.com/office/drawing/2014/main" id="{6BE0C610-DB1B-4A87-9357-1B9A26468BA5}"/>
                </a:ext>
              </a:extLst>
            </p:cNvPr>
            <p:cNvSpPr/>
            <p:nvPr userDrawn="1"/>
          </p:nvSpPr>
          <p:spPr bwMode="gray">
            <a:xfrm>
              <a:off x="-2102078" y="4643760"/>
              <a:ext cx="540060" cy="540060"/>
            </a:xfrm>
            <a:prstGeom prst="donut">
              <a:avLst>
                <a:gd name="adj" fmla="val 70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6252CDD-A954-4184-B5CC-9C4935E75729}"/>
                </a:ext>
              </a:extLst>
            </p:cNvPr>
            <p:cNvSpPr>
              <a:spLocks noEditPoints="1"/>
            </p:cNvSpPr>
            <p:nvPr userDrawn="1"/>
          </p:nvSpPr>
          <p:spPr bwMode="gray">
            <a:xfrm>
              <a:off x="-2113705" y="4913790"/>
              <a:ext cx="155642" cy="338230"/>
            </a:xfrm>
            <a:custGeom>
              <a:avLst/>
              <a:gdLst>
                <a:gd name="T0" fmla="*/ 469 w 613"/>
                <a:gd name="T1" fmla="*/ 0 h 1333"/>
                <a:gd name="T2" fmla="*/ 603 w 613"/>
                <a:gd name="T3" fmla="*/ 131 h 1333"/>
                <a:gd name="T4" fmla="*/ 424 w 613"/>
                <a:gd name="T5" fmla="*/ 298 h 1333"/>
                <a:gd name="T6" fmla="*/ 293 w 613"/>
                <a:gd name="T7" fmla="*/ 165 h 1333"/>
                <a:gd name="T8" fmla="*/ 469 w 613"/>
                <a:gd name="T9" fmla="*/ 0 h 1333"/>
                <a:gd name="T10" fmla="*/ 194 w 613"/>
                <a:gd name="T11" fmla="*/ 1333 h 1333"/>
                <a:gd name="T12" fmla="*/ 121 w 613"/>
                <a:gd name="T13" fmla="*/ 1098 h 1333"/>
                <a:gd name="T14" fmla="*/ 202 w 613"/>
                <a:gd name="T15" fmla="*/ 759 h 1333"/>
                <a:gd name="T16" fmla="*/ 202 w 613"/>
                <a:gd name="T17" fmla="*/ 683 h 1333"/>
                <a:gd name="T18" fmla="*/ 35 w 613"/>
                <a:gd name="T19" fmla="*/ 757 h 1333"/>
                <a:gd name="T20" fmla="*/ 0 w 613"/>
                <a:gd name="T21" fmla="*/ 699 h 1333"/>
                <a:gd name="T22" fmla="*/ 453 w 613"/>
                <a:gd name="T23" fmla="*/ 468 h 1333"/>
                <a:gd name="T24" fmla="*/ 500 w 613"/>
                <a:gd name="T25" fmla="*/ 683 h 1333"/>
                <a:gd name="T26" fmla="*/ 408 w 613"/>
                <a:gd name="T27" fmla="*/ 1040 h 1333"/>
                <a:gd name="T28" fmla="*/ 415 w 613"/>
                <a:gd name="T29" fmla="*/ 1125 h 1333"/>
                <a:gd name="T30" fmla="*/ 573 w 613"/>
                <a:gd name="T31" fmla="*/ 1044 h 1333"/>
                <a:gd name="T32" fmla="*/ 613 w 613"/>
                <a:gd name="T33" fmla="*/ 1098 h 1333"/>
                <a:gd name="T34" fmla="*/ 194 w 613"/>
                <a:gd name="T35" fmla="*/ 133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1333">
                  <a:moveTo>
                    <a:pt x="469" y="0"/>
                  </a:moveTo>
                  <a:cubicBezTo>
                    <a:pt x="558" y="0"/>
                    <a:pt x="603" y="61"/>
                    <a:pt x="603" y="131"/>
                  </a:cubicBezTo>
                  <a:cubicBezTo>
                    <a:pt x="603" y="217"/>
                    <a:pt x="525" y="298"/>
                    <a:pt x="424" y="298"/>
                  </a:cubicBezTo>
                  <a:cubicBezTo>
                    <a:pt x="340" y="298"/>
                    <a:pt x="290" y="248"/>
                    <a:pt x="293" y="165"/>
                  </a:cubicBezTo>
                  <a:cubicBezTo>
                    <a:pt x="293" y="96"/>
                    <a:pt x="351" y="0"/>
                    <a:pt x="469" y="0"/>
                  </a:cubicBezTo>
                  <a:close/>
                  <a:moveTo>
                    <a:pt x="194" y="1333"/>
                  </a:moveTo>
                  <a:cubicBezTo>
                    <a:pt x="123" y="1333"/>
                    <a:pt x="72" y="1290"/>
                    <a:pt x="121" y="1098"/>
                  </a:cubicBezTo>
                  <a:lnTo>
                    <a:pt x="202" y="759"/>
                  </a:lnTo>
                  <a:cubicBezTo>
                    <a:pt x="216" y="705"/>
                    <a:pt x="218" y="683"/>
                    <a:pt x="202" y="683"/>
                  </a:cubicBezTo>
                  <a:cubicBezTo>
                    <a:pt x="181" y="683"/>
                    <a:pt x="89" y="721"/>
                    <a:pt x="35" y="757"/>
                  </a:cubicBezTo>
                  <a:lnTo>
                    <a:pt x="0" y="699"/>
                  </a:lnTo>
                  <a:cubicBezTo>
                    <a:pt x="171" y="553"/>
                    <a:pt x="369" y="468"/>
                    <a:pt x="453" y="468"/>
                  </a:cubicBezTo>
                  <a:cubicBezTo>
                    <a:pt x="524" y="468"/>
                    <a:pt x="536" y="552"/>
                    <a:pt x="500" y="683"/>
                  </a:cubicBezTo>
                  <a:lnTo>
                    <a:pt x="408" y="1040"/>
                  </a:lnTo>
                  <a:cubicBezTo>
                    <a:pt x="391" y="1103"/>
                    <a:pt x="398" y="1125"/>
                    <a:pt x="415" y="1125"/>
                  </a:cubicBezTo>
                  <a:cubicBezTo>
                    <a:pt x="436" y="1125"/>
                    <a:pt x="505" y="1098"/>
                    <a:pt x="573" y="1044"/>
                  </a:cubicBezTo>
                  <a:lnTo>
                    <a:pt x="613" y="1098"/>
                  </a:lnTo>
                  <a:cubicBezTo>
                    <a:pt x="446" y="1268"/>
                    <a:pt x="264" y="1333"/>
                    <a:pt x="194" y="13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D59CF58-E1F5-5845-A01A-9B18ABC37E5E}"/>
              </a:ext>
            </a:extLst>
          </p:cNvPr>
          <p:cNvSpPr/>
          <p:nvPr userDrawn="1"/>
        </p:nvSpPr>
        <p:spPr bwMode="gray">
          <a:xfrm>
            <a:off x="0" y="5448851"/>
            <a:ext cx="12193200" cy="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96404" y="3797665"/>
            <a:ext cx="11029110" cy="64189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  <a:lvl6pPr>
              <a:defRPr>
                <a:solidFill>
                  <a:srgbClr val="FF0000"/>
                </a:solidFill>
              </a:defRPr>
            </a:lvl6pPr>
            <a:lvl7pPr>
              <a:defRPr>
                <a:solidFill>
                  <a:srgbClr val="FF0000"/>
                </a:solidFill>
              </a:defRPr>
            </a:lvl7pPr>
            <a:lvl8pPr>
              <a:defRPr>
                <a:solidFill>
                  <a:srgbClr val="FF0000"/>
                </a:solidFill>
              </a:defRPr>
            </a:lvl8pPr>
            <a:lvl9pPr>
              <a:defRPr>
                <a:solidFill>
                  <a:srgbClr val="FF0000"/>
                </a:solidFill>
              </a:defRPr>
            </a:lvl9pPr>
          </a:lstStyle>
          <a:p>
            <a:pPr lvl="0"/>
            <a:r>
              <a:rPr lang="en-US"/>
              <a:t>Click to add additional information (18pt) for title in white or leave blank.</a:t>
            </a:r>
          </a:p>
          <a:p>
            <a:pPr lvl="0"/>
            <a:endParaRPr lang="en-US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 bwMode="gray">
          <a:xfrm>
            <a:off x="9054548" y="6232368"/>
            <a:ext cx="2570966" cy="28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2000">
              <a:solidFill>
                <a:schemeClr val="bg1"/>
              </a:solidFill>
            </a:endParaRPr>
          </a:p>
        </p:txBody>
      </p:sp>
      <p:grpSp>
        <p:nvGrpSpPr>
          <p:cNvPr id="58" name="Group 4"/>
          <p:cNvGrpSpPr>
            <a:grpSpLocks noChangeAspect="1"/>
          </p:cNvGrpSpPr>
          <p:nvPr userDrawn="1"/>
        </p:nvGrpSpPr>
        <p:grpSpPr bwMode="gray">
          <a:xfrm>
            <a:off x="587375" y="5708666"/>
            <a:ext cx="1232959" cy="990166"/>
            <a:chOff x="1122" y="-3"/>
            <a:chExt cx="5388" cy="4327"/>
          </a:xfrm>
          <a:solidFill>
            <a:schemeClr val="tx2"/>
          </a:solidFill>
        </p:grpSpPr>
        <p:sp>
          <p:nvSpPr>
            <p:cNvPr id="5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3556135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7375" y="277200"/>
            <a:ext cx="9665425" cy="892669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/>
              <a:t>Click to add slide title (28pt) in black. To add a subtitle add it in purple (28pt) on the line below the title.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017807-6A33-4F6C-AEF6-F19D9533D62F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/>
              <a:t>Insert 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E18A4FC-961D-4C5D-B25E-7F28B60AE99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gray">
          <a:xfrm>
            <a:off x="587375" y="1520825"/>
            <a:ext cx="11016463" cy="4716463"/>
          </a:xfrm>
        </p:spPr>
        <p:txBody>
          <a:bodyPr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body text see user tip to the left on how to style this text – alternatively click an icon below to add other content, for example an image, table, chart etc.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2EA063-0D85-7345-9F1C-0FA633DA8B78}"/>
              </a:ext>
            </a:extLst>
          </p:cNvPr>
          <p:cNvCxnSpPr>
            <a:cxnSpLocks/>
          </p:cNvCxnSpPr>
          <p:nvPr/>
        </p:nvCxnSpPr>
        <p:spPr bwMode="gray">
          <a:xfrm>
            <a:off x="587375" y="1292269"/>
            <a:ext cx="11016463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"/>
          <p:cNvGrpSpPr>
            <a:grpSpLocks noChangeAspect="1"/>
          </p:cNvGrpSpPr>
          <p:nvPr userDrawn="1"/>
        </p:nvGrpSpPr>
        <p:grpSpPr bwMode="gray">
          <a:xfrm>
            <a:off x="10820727" y="420769"/>
            <a:ext cx="783111" cy="628902"/>
            <a:chOff x="1122" y="-3"/>
            <a:chExt cx="5388" cy="4327"/>
          </a:xfrm>
          <a:solidFill>
            <a:schemeClr val="tx2"/>
          </a:solidFill>
        </p:grpSpPr>
        <p:sp>
          <p:nvSpPr>
            <p:cNvPr id="49" name="Freeform 5"/>
            <p:cNvSpPr>
              <a:spLocks/>
            </p:cNvSpPr>
            <p:nvPr userDrawn="1"/>
          </p:nvSpPr>
          <p:spPr bwMode="gray">
            <a:xfrm>
              <a:off x="1122" y="342"/>
              <a:ext cx="2691" cy="2731"/>
            </a:xfrm>
            <a:custGeom>
              <a:avLst/>
              <a:gdLst>
                <a:gd name="T0" fmla="*/ 2385 w 2385"/>
                <a:gd name="T1" fmla="*/ 0 h 2419"/>
                <a:gd name="T2" fmla="*/ 814 w 2385"/>
                <a:gd name="T3" fmla="*/ 1864 h 2419"/>
                <a:gd name="T4" fmla="*/ 440 w 2385"/>
                <a:gd name="T5" fmla="*/ 740 h 2419"/>
                <a:gd name="T6" fmla="*/ 0 w 2385"/>
                <a:gd name="T7" fmla="*/ 740 h 2419"/>
                <a:gd name="T8" fmla="*/ 630 w 2385"/>
                <a:gd name="T9" fmla="*/ 2419 h 2419"/>
                <a:gd name="T10" fmla="*/ 1019 w 2385"/>
                <a:gd name="T11" fmla="*/ 2419 h 2419"/>
                <a:gd name="T12" fmla="*/ 2385 w 2385"/>
                <a:gd name="T13" fmla="*/ 0 h 2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5" h="2419">
                  <a:moveTo>
                    <a:pt x="2385" y="0"/>
                  </a:moveTo>
                  <a:cubicBezTo>
                    <a:pt x="1497" y="77"/>
                    <a:pt x="1110" y="919"/>
                    <a:pt x="814" y="1864"/>
                  </a:cubicBezTo>
                  <a:lnTo>
                    <a:pt x="440" y="740"/>
                  </a:lnTo>
                  <a:lnTo>
                    <a:pt x="0" y="740"/>
                  </a:lnTo>
                  <a:lnTo>
                    <a:pt x="630" y="2419"/>
                  </a:lnTo>
                  <a:lnTo>
                    <a:pt x="1019" y="2419"/>
                  </a:lnTo>
                  <a:cubicBezTo>
                    <a:pt x="1313" y="1353"/>
                    <a:pt x="1696" y="283"/>
                    <a:pt x="238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6"/>
            <p:cNvSpPr>
              <a:spLocks/>
            </p:cNvSpPr>
            <p:nvPr userDrawn="1"/>
          </p:nvSpPr>
          <p:spPr bwMode="gray">
            <a:xfrm>
              <a:off x="2911" y="1131"/>
              <a:ext cx="1491" cy="1987"/>
            </a:xfrm>
            <a:custGeom>
              <a:avLst/>
              <a:gdLst>
                <a:gd name="T0" fmla="*/ 650 w 1321"/>
                <a:gd name="T1" fmla="*/ 1404 h 1760"/>
                <a:gd name="T2" fmla="*/ 107 w 1321"/>
                <a:gd name="T3" fmla="*/ 1226 h 1760"/>
                <a:gd name="T4" fmla="*/ 0 w 1321"/>
                <a:gd name="T5" fmla="*/ 1572 h 1760"/>
                <a:gd name="T6" fmla="*/ 657 w 1321"/>
                <a:gd name="T7" fmla="*/ 1760 h 1760"/>
                <a:gd name="T8" fmla="*/ 1321 w 1321"/>
                <a:gd name="T9" fmla="*/ 1228 h 1760"/>
                <a:gd name="T10" fmla="*/ 767 w 1321"/>
                <a:gd name="T11" fmla="*/ 716 h 1760"/>
                <a:gd name="T12" fmla="*/ 453 w 1321"/>
                <a:gd name="T13" fmla="*/ 514 h 1760"/>
                <a:gd name="T14" fmla="*/ 715 w 1321"/>
                <a:gd name="T15" fmla="*/ 353 h 1760"/>
                <a:gd name="T16" fmla="*/ 1152 w 1321"/>
                <a:gd name="T17" fmla="*/ 466 h 1760"/>
                <a:gd name="T18" fmla="*/ 1310 w 1321"/>
                <a:gd name="T19" fmla="*/ 153 h 1760"/>
                <a:gd name="T20" fmla="*/ 723 w 1321"/>
                <a:gd name="T21" fmla="*/ 0 h 1760"/>
                <a:gd name="T22" fmla="*/ 43 w 1321"/>
                <a:gd name="T23" fmla="*/ 519 h 1760"/>
                <a:gd name="T24" fmla="*/ 563 w 1321"/>
                <a:gd name="T25" fmla="*/ 1018 h 1760"/>
                <a:gd name="T26" fmla="*/ 911 w 1321"/>
                <a:gd name="T27" fmla="*/ 1231 h 1760"/>
                <a:gd name="T28" fmla="*/ 650 w 1321"/>
                <a:gd name="T29" fmla="*/ 1404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1" h="1760">
                  <a:moveTo>
                    <a:pt x="650" y="1404"/>
                  </a:moveTo>
                  <a:cubicBezTo>
                    <a:pt x="425" y="1404"/>
                    <a:pt x="231" y="1300"/>
                    <a:pt x="107" y="1226"/>
                  </a:cubicBezTo>
                  <a:lnTo>
                    <a:pt x="0" y="1572"/>
                  </a:lnTo>
                  <a:cubicBezTo>
                    <a:pt x="154" y="1674"/>
                    <a:pt x="410" y="1760"/>
                    <a:pt x="657" y="1760"/>
                  </a:cubicBezTo>
                  <a:cubicBezTo>
                    <a:pt x="1095" y="1760"/>
                    <a:pt x="1321" y="1538"/>
                    <a:pt x="1321" y="1228"/>
                  </a:cubicBezTo>
                  <a:cubicBezTo>
                    <a:pt x="1321" y="880"/>
                    <a:pt x="1034" y="793"/>
                    <a:pt x="767" y="716"/>
                  </a:cubicBezTo>
                  <a:cubicBezTo>
                    <a:pt x="555" y="655"/>
                    <a:pt x="453" y="617"/>
                    <a:pt x="453" y="514"/>
                  </a:cubicBezTo>
                  <a:cubicBezTo>
                    <a:pt x="453" y="413"/>
                    <a:pt x="544" y="353"/>
                    <a:pt x="715" y="353"/>
                  </a:cubicBezTo>
                  <a:cubicBezTo>
                    <a:pt x="894" y="353"/>
                    <a:pt x="1069" y="427"/>
                    <a:pt x="1152" y="466"/>
                  </a:cubicBezTo>
                  <a:cubicBezTo>
                    <a:pt x="1191" y="356"/>
                    <a:pt x="1244" y="250"/>
                    <a:pt x="1310" y="153"/>
                  </a:cubicBezTo>
                  <a:cubicBezTo>
                    <a:pt x="1216" y="102"/>
                    <a:pt x="999" y="0"/>
                    <a:pt x="723" y="0"/>
                  </a:cubicBezTo>
                  <a:cubicBezTo>
                    <a:pt x="310" y="0"/>
                    <a:pt x="43" y="208"/>
                    <a:pt x="43" y="519"/>
                  </a:cubicBezTo>
                  <a:cubicBezTo>
                    <a:pt x="43" y="828"/>
                    <a:pt x="281" y="939"/>
                    <a:pt x="563" y="1018"/>
                  </a:cubicBezTo>
                  <a:cubicBezTo>
                    <a:pt x="790" y="1081"/>
                    <a:pt x="911" y="1121"/>
                    <a:pt x="911" y="1231"/>
                  </a:cubicBezTo>
                  <a:cubicBezTo>
                    <a:pt x="911" y="1341"/>
                    <a:pt x="814" y="1404"/>
                    <a:pt x="650" y="140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7"/>
            <p:cNvSpPr>
              <a:spLocks noEditPoints="1"/>
            </p:cNvSpPr>
            <p:nvPr userDrawn="1"/>
          </p:nvSpPr>
          <p:spPr bwMode="gray">
            <a:xfrm>
              <a:off x="4515" y="1132"/>
              <a:ext cx="1995" cy="1986"/>
            </a:xfrm>
            <a:custGeom>
              <a:avLst/>
              <a:gdLst>
                <a:gd name="T0" fmla="*/ 884 w 1768"/>
                <a:gd name="T1" fmla="*/ 1382 h 1759"/>
                <a:gd name="T2" fmla="*/ 409 w 1768"/>
                <a:gd name="T3" fmla="*/ 883 h 1759"/>
                <a:gd name="T4" fmla="*/ 884 w 1768"/>
                <a:gd name="T5" fmla="*/ 379 h 1759"/>
                <a:gd name="T6" fmla="*/ 1360 w 1768"/>
                <a:gd name="T7" fmla="*/ 883 h 1759"/>
                <a:gd name="T8" fmla="*/ 884 w 1768"/>
                <a:gd name="T9" fmla="*/ 1382 h 1759"/>
                <a:gd name="T10" fmla="*/ 879 w 1768"/>
                <a:gd name="T11" fmla="*/ 0 h 1759"/>
                <a:gd name="T12" fmla="*/ 0 w 1768"/>
                <a:gd name="T13" fmla="*/ 881 h 1759"/>
                <a:gd name="T14" fmla="*/ 884 w 1768"/>
                <a:gd name="T15" fmla="*/ 1759 h 1759"/>
                <a:gd name="T16" fmla="*/ 1768 w 1768"/>
                <a:gd name="T17" fmla="*/ 881 h 1759"/>
                <a:gd name="T18" fmla="*/ 879 w 1768"/>
                <a:gd name="T19" fmla="*/ 0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8" h="1759">
                  <a:moveTo>
                    <a:pt x="884" y="1382"/>
                  </a:moveTo>
                  <a:cubicBezTo>
                    <a:pt x="611" y="1382"/>
                    <a:pt x="409" y="1159"/>
                    <a:pt x="409" y="883"/>
                  </a:cubicBezTo>
                  <a:cubicBezTo>
                    <a:pt x="409" y="610"/>
                    <a:pt x="616" y="379"/>
                    <a:pt x="884" y="379"/>
                  </a:cubicBezTo>
                  <a:cubicBezTo>
                    <a:pt x="1152" y="379"/>
                    <a:pt x="1360" y="610"/>
                    <a:pt x="1360" y="883"/>
                  </a:cubicBezTo>
                  <a:cubicBezTo>
                    <a:pt x="1360" y="1159"/>
                    <a:pt x="1158" y="1382"/>
                    <a:pt x="884" y="1382"/>
                  </a:cubicBezTo>
                  <a:moveTo>
                    <a:pt x="879" y="0"/>
                  </a:moveTo>
                  <a:cubicBezTo>
                    <a:pt x="395" y="0"/>
                    <a:pt x="0" y="395"/>
                    <a:pt x="0" y="881"/>
                  </a:cubicBezTo>
                  <a:cubicBezTo>
                    <a:pt x="0" y="1365"/>
                    <a:pt x="397" y="1759"/>
                    <a:pt x="884" y="1759"/>
                  </a:cubicBezTo>
                  <a:cubicBezTo>
                    <a:pt x="1371" y="1759"/>
                    <a:pt x="1768" y="1365"/>
                    <a:pt x="1768" y="881"/>
                  </a:cubicBezTo>
                  <a:cubicBezTo>
                    <a:pt x="1768" y="395"/>
                    <a:pt x="1364" y="0"/>
                    <a:pt x="8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8"/>
            <p:cNvSpPr>
              <a:spLocks/>
            </p:cNvSpPr>
            <p:nvPr userDrawn="1"/>
          </p:nvSpPr>
          <p:spPr bwMode="gray">
            <a:xfrm>
              <a:off x="3111" y="-3"/>
              <a:ext cx="3176" cy="1252"/>
            </a:xfrm>
            <a:custGeom>
              <a:avLst/>
              <a:gdLst>
                <a:gd name="T0" fmla="*/ 2255 w 2815"/>
                <a:gd name="T1" fmla="*/ 856 h 1109"/>
                <a:gd name="T2" fmla="*/ 2815 w 2815"/>
                <a:gd name="T3" fmla="*/ 1109 h 1109"/>
                <a:gd name="T4" fmla="*/ 2596 w 2815"/>
                <a:gd name="T5" fmla="*/ 750 h 1109"/>
                <a:gd name="T6" fmla="*/ 1077 w 2815"/>
                <a:gd name="T7" fmla="*/ 3 h 1109"/>
                <a:gd name="T8" fmla="*/ 0 w 2815"/>
                <a:gd name="T9" fmla="*/ 334 h 1109"/>
                <a:gd name="T10" fmla="*/ 826 w 2815"/>
                <a:gd name="T11" fmla="*/ 135 h 1109"/>
                <a:gd name="T12" fmla="*/ 2255 w 2815"/>
                <a:gd name="T13" fmla="*/ 85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5" h="1109">
                  <a:moveTo>
                    <a:pt x="2255" y="856"/>
                  </a:moveTo>
                  <a:cubicBezTo>
                    <a:pt x="2462" y="882"/>
                    <a:pt x="2656" y="969"/>
                    <a:pt x="2815" y="1109"/>
                  </a:cubicBezTo>
                  <a:cubicBezTo>
                    <a:pt x="2752" y="977"/>
                    <a:pt x="2677" y="856"/>
                    <a:pt x="2596" y="750"/>
                  </a:cubicBezTo>
                  <a:cubicBezTo>
                    <a:pt x="2284" y="340"/>
                    <a:pt x="1745" y="0"/>
                    <a:pt x="1077" y="3"/>
                  </a:cubicBezTo>
                  <a:cubicBezTo>
                    <a:pt x="693" y="5"/>
                    <a:pt x="317" y="119"/>
                    <a:pt x="0" y="334"/>
                  </a:cubicBezTo>
                  <a:cubicBezTo>
                    <a:pt x="255" y="203"/>
                    <a:pt x="538" y="135"/>
                    <a:pt x="826" y="135"/>
                  </a:cubicBezTo>
                  <a:cubicBezTo>
                    <a:pt x="923" y="135"/>
                    <a:pt x="1708" y="161"/>
                    <a:pt x="2255" y="8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gray">
            <a:xfrm>
              <a:off x="3111" y="2963"/>
              <a:ext cx="3224" cy="1361"/>
            </a:xfrm>
            <a:custGeom>
              <a:avLst/>
              <a:gdLst>
                <a:gd name="T0" fmla="*/ 826 w 2858"/>
                <a:gd name="T1" fmla="*/ 1071 h 1206"/>
                <a:gd name="T2" fmla="*/ 0 w 2858"/>
                <a:gd name="T3" fmla="*/ 872 h 1206"/>
                <a:gd name="T4" fmla="*/ 1077 w 2858"/>
                <a:gd name="T5" fmla="*/ 1202 h 1206"/>
                <a:gd name="T6" fmla="*/ 2596 w 2858"/>
                <a:gd name="T7" fmla="*/ 456 h 1206"/>
                <a:gd name="T8" fmla="*/ 2858 w 2858"/>
                <a:gd name="T9" fmla="*/ 0 h 1206"/>
                <a:gd name="T10" fmla="*/ 2307 w 2858"/>
                <a:gd name="T11" fmla="*/ 281 h 1206"/>
                <a:gd name="T12" fmla="*/ 826 w 2858"/>
                <a:gd name="T13" fmla="*/ 107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8" h="1206">
                  <a:moveTo>
                    <a:pt x="826" y="1071"/>
                  </a:moveTo>
                  <a:cubicBezTo>
                    <a:pt x="538" y="1071"/>
                    <a:pt x="255" y="1002"/>
                    <a:pt x="0" y="872"/>
                  </a:cubicBezTo>
                  <a:cubicBezTo>
                    <a:pt x="317" y="1086"/>
                    <a:pt x="693" y="1201"/>
                    <a:pt x="1077" y="1202"/>
                  </a:cubicBezTo>
                  <a:cubicBezTo>
                    <a:pt x="1745" y="1206"/>
                    <a:pt x="2284" y="865"/>
                    <a:pt x="2596" y="456"/>
                  </a:cubicBezTo>
                  <a:cubicBezTo>
                    <a:pt x="2697" y="324"/>
                    <a:pt x="2788" y="168"/>
                    <a:pt x="2858" y="0"/>
                  </a:cubicBezTo>
                  <a:cubicBezTo>
                    <a:pt x="2710" y="144"/>
                    <a:pt x="2519" y="245"/>
                    <a:pt x="2307" y="281"/>
                  </a:cubicBezTo>
                  <a:cubicBezTo>
                    <a:pt x="1758" y="1043"/>
                    <a:pt x="926" y="1071"/>
                    <a:pt x="826" y="10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/>
          <p:cNvGrpSpPr/>
          <p:nvPr userDrawn="1"/>
        </p:nvGrpSpPr>
        <p:grpSpPr bwMode="gray">
          <a:xfrm>
            <a:off x="-2220169" y="2430036"/>
            <a:ext cx="1872208" cy="4427964"/>
            <a:chOff x="-2220169" y="2850498"/>
            <a:chExt cx="1872208" cy="442796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5B29B6-BC85-4C51-A61C-C4F740F9AB9E}"/>
                </a:ext>
              </a:extLst>
            </p:cNvPr>
            <p:cNvSpPr txBox="1"/>
            <p:nvPr/>
          </p:nvSpPr>
          <p:spPr bwMode="gray">
            <a:xfrm>
              <a:off x="-2220169" y="3554366"/>
              <a:ext cx="1872208" cy="37240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To format</a:t>
              </a:r>
              <a:r>
                <a:rPr lang="en-GB" sz="1100" baseline="0">
                  <a:solidFill>
                    <a:srgbClr val="000000"/>
                  </a:solidFill>
                </a:rPr>
                <a:t> the body text, simply highlight the specific line(s) of text and click ‘tab’ or press ‘increase/decrease list level’ button. If you continue to click the ‘Increase list level/Tab’ button and the text stops changing style you have seen all the compliant styles and should use the ‘decrease level’ button to return to a compliant text style.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 baseline="0">
                  <a:solidFill>
                    <a:srgbClr val="000000"/>
                  </a:solidFill>
                </a:rPr>
                <a:t>Do not use the bullet point button to format your text – you will find three levels of bullets are set up for you in these text styles already.</a:t>
              </a:r>
            </a:p>
            <a:p>
              <a:endParaRPr lang="en-GB" sz="1100" baseline="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PLEASE MAKE SURE THAT TEXT IS NO SMALLER THEN 16PT.</a:t>
              </a:r>
            </a:p>
          </p:txBody>
        </p:sp>
        <p:grpSp>
          <p:nvGrpSpPr>
            <p:cNvPr id="44" name="Group 43"/>
            <p:cNvGrpSpPr/>
            <p:nvPr userDrawn="1"/>
          </p:nvGrpSpPr>
          <p:grpSpPr bwMode="gray">
            <a:xfrm>
              <a:off x="-2220169" y="2850498"/>
              <a:ext cx="1136238" cy="608260"/>
              <a:chOff x="-2220169" y="2850498"/>
              <a:chExt cx="1136238" cy="608260"/>
            </a:xfrm>
          </p:grpSpPr>
          <p:grpSp>
            <p:nvGrpSpPr>
              <p:cNvPr id="45" name="Group 44"/>
              <p:cNvGrpSpPr/>
              <p:nvPr/>
            </p:nvGrpSpPr>
            <p:grpSpPr bwMode="gray">
              <a:xfrm flipH="1">
                <a:off x="-2208542" y="2850498"/>
                <a:ext cx="540060" cy="540060"/>
                <a:chOff x="-2208542" y="2850498"/>
                <a:chExt cx="540060" cy="540060"/>
              </a:xfrm>
            </p:grpSpPr>
            <p:sp>
              <p:nvSpPr>
                <p:cNvPr id="63" name="Donut 24">
                  <a:extLst>
                    <a:ext uri="{FF2B5EF4-FFF2-40B4-BE49-F238E27FC236}">
                      <a16:creationId xmlns:a16="http://schemas.microsoft.com/office/drawing/2014/main" id="{A0FA1A4A-A156-42E3-A1BA-0B8DE988DEC5}"/>
                    </a:ext>
                  </a:extLst>
                </p:cNvPr>
                <p:cNvSpPr/>
                <p:nvPr/>
              </p:nvSpPr>
              <p:spPr bwMode="gray">
                <a:xfrm>
                  <a:off x="-2208542" y="2850498"/>
                  <a:ext cx="540060" cy="540060"/>
                </a:xfrm>
                <a:prstGeom prst="donut">
                  <a:avLst>
                    <a:gd name="adj" fmla="val 7083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" name="Group 4">
                  <a:extLst>
                    <a:ext uri="{FF2B5EF4-FFF2-40B4-BE49-F238E27FC236}">
                      <a16:creationId xmlns:a16="http://schemas.microsoft.com/office/drawing/2014/main" id="{95033B60-45D8-48A7-914D-68EF075460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-2111269" y="2985253"/>
                  <a:ext cx="330076" cy="242523"/>
                  <a:chOff x="2018" y="401"/>
                  <a:chExt cx="3016" cy="2216"/>
                </a:xfrm>
              </p:grpSpPr>
              <p:sp>
                <p:nvSpPr>
                  <p:cNvPr id="65" name="Freeform 7">
                    <a:extLst>
                      <a:ext uri="{FF2B5EF4-FFF2-40B4-BE49-F238E27FC236}">
                        <a16:creationId xmlns:a16="http://schemas.microsoft.com/office/drawing/2014/main" id="{3A999A08-8A34-427D-9E04-733394FFA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0" y="401"/>
                    <a:ext cx="847" cy="307"/>
                  </a:xfrm>
                  <a:custGeom>
                    <a:avLst/>
                    <a:gdLst>
                      <a:gd name="T0" fmla="*/ 2 w 4791"/>
                      <a:gd name="T1" fmla="*/ 2 h 1737"/>
                      <a:gd name="T2" fmla="*/ 4791 w 4791"/>
                      <a:gd name="T3" fmla="*/ 2 h 1737"/>
                      <a:gd name="T4" fmla="*/ 4791 w 4791"/>
                      <a:gd name="T5" fmla="*/ 1737 h 1737"/>
                      <a:gd name="T6" fmla="*/ 3 w 4791"/>
                      <a:gd name="T7" fmla="*/ 1737 h 1737"/>
                      <a:gd name="T8" fmla="*/ 2 w 4791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1" h="1737">
                        <a:moveTo>
                          <a:pt x="2" y="2"/>
                        </a:moveTo>
                        <a:cubicBezTo>
                          <a:pt x="1594" y="0"/>
                          <a:pt x="3199" y="1"/>
                          <a:pt x="4791" y="2"/>
                        </a:cubicBezTo>
                        <a:cubicBezTo>
                          <a:pt x="4791" y="580"/>
                          <a:pt x="4791" y="1158"/>
                          <a:pt x="4791" y="1737"/>
                        </a:cubicBezTo>
                        <a:cubicBezTo>
                          <a:pt x="3195" y="1737"/>
                          <a:pt x="1599" y="1736"/>
                          <a:pt x="3" y="1737"/>
                        </a:cubicBezTo>
                        <a:cubicBezTo>
                          <a:pt x="0" y="1159"/>
                          <a:pt x="2" y="580"/>
                          <a:pt x="2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6" name="Freeform 8">
                    <a:extLst>
                      <a:ext uri="{FF2B5EF4-FFF2-40B4-BE49-F238E27FC236}">
                        <a16:creationId xmlns:a16="http://schemas.microsoft.com/office/drawing/2014/main" id="{C4899830-B46C-47FF-8FD9-8E25E5FAE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401"/>
                    <a:ext cx="1734" cy="307"/>
                  </a:xfrm>
                  <a:custGeom>
                    <a:avLst/>
                    <a:gdLst>
                      <a:gd name="T0" fmla="*/ 1 w 9814"/>
                      <a:gd name="T1" fmla="*/ 2 h 1737"/>
                      <a:gd name="T2" fmla="*/ 9814 w 9814"/>
                      <a:gd name="T3" fmla="*/ 1 h 1737"/>
                      <a:gd name="T4" fmla="*/ 9814 w 9814"/>
                      <a:gd name="T5" fmla="*/ 1737 h 1737"/>
                      <a:gd name="T6" fmla="*/ 0 w 9814"/>
                      <a:gd name="T7" fmla="*/ 1737 h 1737"/>
                      <a:gd name="T8" fmla="*/ 1 w 9814"/>
                      <a:gd name="T9" fmla="*/ 2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7">
                        <a:moveTo>
                          <a:pt x="1" y="2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1737"/>
                        </a:lnTo>
                        <a:cubicBezTo>
                          <a:pt x="6543" y="1737"/>
                          <a:pt x="3272" y="1736"/>
                          <a:pt x="0" y="1737"/>
                        </a:cubicBezTo>
                        <a:cubicBezTo>
                          <a:pt x="0" y="1159"/>
                          <a:pt x="0" y="580"/>
                          <a:pt x="1" y="2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9">
                    <a:extLst>
                      <a:ext uri="{FF2B5EF4-FFF2-40B4-BE49-F238E27FC236}">
                        <a16:creationId xmlns:a16="http://schemas.microsoft.com/office/drawing/2014/main" id="{63203302-560B-40D0-9E7E-B66B735199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877"/>
                    <a:ext cx="1734" cy="311"/>
                  </a:xfrm>
                  <a:custGeom>
                    <a:avLst/>
                    <a:gdLst>
                      <a:gd name="T0" fmla="*/ 0 w 9814"/>
                      <a:gd name="T1" fmla="*/ 0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0 w 9814"/>
                      <a:gd name="T7" fmla="*/ 2561 h 2561"/>
                      <a:gd name="T8" fmla="*/ 0 w 9814"/>
                      <a:gd name="T9" fmla="*/ 0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0"/>
                        </a:moveTo>
                        <a:cubicBezTo>
                          <a:pt x="3271" y="1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1" y="2560"/>
                          <a:pt x="0" y="2561"/>
                        </a:cubicBezTo>
                        <a:cubicBezTo>
                          <a:pt x="0" y="1708"/>
                          <a:pt x="0" y="854"/>
                          <a:pt x="0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10">
                    <a:extLst>
                      <a:ext uri="{FF2B5EF4-FFF2-40B4-BE49-F238E27FC236}">
                        <a16:creationId xmlns:a16="http://schemas.microsoft.com/office/drawing/2014/main" id="{B4D6B709-5DDA-4539-B011-D3A507F0AE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018" y="944"/>
                    <a:ext cx="1172" cy="892"/>
                  </a:xfrm>
                  <a:custGeom>
                    <a:avLst/>
                    <a:gdLst>
                      <a:gd name="T0" fmla="*/ 2824 w 6635"/>
                      <a:gd name="T1" fmla="*/ 0 h 5043"/>
                      <a:gd name="T2" fmla="*/ 2878 w 6635"/>
                      <a:gd name="T3" fmla="*/ 15 h 5043"/>
                      <a:gd name="T4" fmla="*/ 6627 w 6635"/>
                      <a:gd name="T5" fmla="*/ 2635 h 5043"/>
                      <a:gd name="T6" fmla="*/ 6570 w 6635"/>
                      <a:gd name="T7" fmla="*/ 2683 h 5043"/>
                      <a:gd name="T8" fmla="*/ 2824 w 6635"/>
                      <a:gd name="T9" fmla="*/ 5043 h 5043"/>
                      <a:gd name="T10" fmla="*/ 2823 w 6635"/>
                      <a:gd name="T11" fmla="*/ 3688 h 5043"/>
                      <a:gd name="T12" fmla="*/ 0 w 6635"/>
                      <a:gd name="T13" fmla="*/ 3688 h 5043"/>
                      <a:gd name="T14" fmla="*/ 0 w 6635"/>
                      <a:gd name="T15" fmla="*/ 1545 h 5043"/>
                      <a:gd name="T16" fmla="*/ 2823 w 6635"/>
                      <a:gd name="T17" fmla="*/ 1546 h 5043"/>
                      <a:gd name="T18" fmla="*/ 2824 w 6635"/>
                      <a:gd name="T19" fmla="*/ 0 h 5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5" h="5043">
                        <a:moveTo>
                          <a:pt x="2824" y="0"/>
                        </a:moveTo>
                        <a:cubicBezTo>
                          <a:pt x="2845" y="1"/>
                          <a:pt x="2861" y="1"/>
                          <a:pt x="2878" y="15"/>
                        </a:cubicBezTo>
                        <a:cubicBezTo>
                          <a:pt x="4127" y="888"/>
                          <a:pt x="5378" y="1763"/>
                          <a:pt x="6627" y="2635"/>
                        </a:cubicBezTo>
                        <a:cubicBezTo>
                          <a:pt x="6635" y="2656"/>
                          <a:pt x="6583" y="2671"/>
                          <a:pt x="6570" y="2683"/>
                        </a:cubicBezTo>
                        <a:cubicBezTo>
                          <a:pt x="5322" y="3470"/>
                          <a:pt x="4072" y="4256"/>
                          <a:pt x="2824" y="5043"/>
                        </a:cubicBezTo>
                        <a:cubicBezTo>
                          <a:pt x="2821" y="4592"/>
                          <a:pt x="2823" y="4140"/>
                          <a:pt x="2823" y="3688"/>
                        </a:cubicBezTo>
                        <a:cubicBezTo>
                          <a:pt x="1882" y="3688"/>
                          <a:pt x="941" y="3688"/>
                          <a:pt x="0" y="3688"/>
                        </a:cubicBezTo>
                        <a:lnTo>
                          <a:pt x="0" y="1545"/>
                        </a:lnTo>
                        <a:cubicBezTo>
                          <a:pt x="941" y="1545"/>
                          <a:pt x="1882" y="1545"/>
                          <a:pt x="2823" y="1546"/>
                        </a:cubicBezTo>
                        <a:cubicBezTo>
                          <a:pt x="2823" y="1031"/>
                          <a:pt x="2821" y="515"/>
                          <a:pt x="2824" y="0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11">
                    <a:extLst>
                      <a:ext uri="{FF2B5EF4-FFF2-40B4-BE49-F238E27FC236}">
                        <a16:creationId xmlns:a16="http://schemas.microsoft.com/office/drawing/2014/main" id="{F8F51E91-C610-4B1C-950C-3ABC117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356"/>
                    <a:ext cx="1734" cy="311"/>
                  </a:xfrm>
                  <a:custGeom>
                    <a:avLst/>
                    <a:gdLst>
                      <a:gd name="T0" fmla="*/ 0 w 9814"/>
                      <a:gd name="T1" fmla="*/ 1 h 2561"/>
                      <a:gd name="T2" fmla="*/ 9814 w 9814"/>
                      <a:gd name="T3" fmla="*/ 1 h 2561"/>
                      <a:gd name="T4" fmla="*/ 9814 w 9814"/>
                      <a:gd name="T5" fmla="*/ 2561 h 2561"/>
                      <a:gd name="T6" fmla="*/ 1 w 9814"/>
                      <a:gd name="T7" fmla="*/ 2561 h 2561"/>
                      <a:gd name="T8" fmla="*/ 0 w 9814"/>
                      <a:gd name="T9" fmla="*/ 1 h 25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2561">
                        <a:moveTo>
                          <a:pt x="0" y="1"/>
                        </a:moveTo>
                        <a:cubicBezTo>
                          <a:pt x="3271" y="0"/>
                          <a:pt x="6543" y="1"/>
                          <a:pt x="9814" y="1"/>
                        </a:cubicBezTo>
                        <a:lnTo>
                          <a:pt x="9814" y="2561"/>
                        </a:lnTo>
                        <a:cubicBezTo>
                          <a:pt x="6543" y="2561"/>
                          <a:pt x="3272" y="2561"/>
                          <a:pt x="1" y="2561"/>
                        </a:cubicBezTo>
                        <a:cubicBezTo>
                          <a:pt x="0" y="1708"/>
                          <a:pt x="0" y="854"/>
                          <a:pt x="0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0" name="Freeform 13">
                    <a:extLst>
                      <a:ext uri="{FF2B5EF4-FFF2-40B4-BE49-F238E27FC236}">
                        <a16:creationId xmlns:a16="http://schemas.microsoft.com/office/drawing/2014/main" id="{1E17F0C2-FBC4-43FD-9967-0FBD9FBC64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1836"/>
                    <a:ext cx="1734" cy="306"/>
                  </a:xfrm>
                  <a:custGeom>
                    <a:avLst/>
                    <a:gdLst>
                      <a:gd name="T0" fmla="*/ 0 w 9814"/>
                      <a:gd name="T1" fmla="*/ 0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0 w 9814"/>
                      <a:gd name="T9" fmla="*/ 0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0" y="0"/>
                        </a:moveTo>
                        <a:cubicBezTo>
                          <a:pt x="3272" y="0"/>
                          <a:pt x="6543" y="0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3" y="1736"/>
                          <a:pt x="3271" y="1736"/>
                          <a:pt x="0" y="1736"/>
                        </a:cubicBezTo>
                        <a:cubicBezTo>
                          <a:pt x="0" y="1157"/>
                          <a:pt x="0" y="5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1" name="Freeform 14">
                    <a:extLst>
                      <a:ext uri="{FF2B5EF4-FFF2-40B4-BE49-F238E27FC236}">
                        <a16:creationId xmlns:a16="http://schemas.microsoft.com/office/drawing/2014/main" id="{4828CC65-BF7F-45EE-9634-63C92B265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2361" y="2310"/>
                    <a:ext cx="846" cy="307"/>
                  </a:xfrm>
                  <a:custGeom>
                    <a:avLst/>
                    <a:gdLst>
                      <a:gd name="T0" fmla="*/ 1 w 4790"/>
                      <a:gd name="T1" fmla="*/ 1 h 1737"/>
                      <a:gd name="T2" fmla="*/ 4790 w 4790"/>
                      <a:gd name="T3" fmla="*/ 1 h 1737"/>
                      <a:gd name="T4" fmla="*/ 4790 w 4790"/>
                      <a:gd name="T5" fmla="*/ 1736 h 1737"/>
                      <a:gd name="T6" fmla="*/ 1 w 4790"/>
                      <a:gd name="T7" fmla="*/ 1736 h 1737"/>
                      <a:gd name="T8" fmla="*/ 1 w 4790"/>
                      <a:gd name="T9" fmla="*/ 1 h 1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90" h="1737">
                        <a:moveTo>
                          <a:pt x="1" y="1"/>
                        </a:moveTo>
                        <a:cubicBezTo>
                          <a:pt x="1592" y="0"/>
                          <a:pt x="3199" y="1"/>
                          <a:pt x="4790" y="1"/>
                        </a:cubicBezTo>
                        <a:cubicBezTo>
                          <a:pt x="4790" y="579"/>
                          <a:pt x="4790" y="1157"/>
                          <a:pt x="4790" y="1736"/>
                        </a:cubicBezTo>
                        <a:cubicBezTo>
                          <a:pt x="3194" y="1737"/>
                          <a:pt x="1597" y="1736"/>
                          <a:pt x="1" y="1736"/>
                        </a:cubicBezTo>
                        <a:cubicBezTo>
                          <a:pt x="1" y="1159"/>
                          <a:pt x="0" y="578"/>
                          <a:pt x="1" y="1"/>
                        </a:cubicBezTo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72" name="Freeform 15">
                    <a:extLst>
                      <a:ext uri="{FF2B5EF4-FFF2-40B4-BE49-F238E27FC236}">
                        <a16:creationId xmlns:a16="http://schemas.microsoft.com/office/drawing/2014/main" id="{A0F3B55A-B962-4DF1-A600-AFEB4FA79C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00" y="2310"/>
                    <a:ext cx="1734" cy="307"/>
                  </a:xfrm>
                  <a:custGeom>
                    <a:avLst/>
                    <a:gdLst>
                      <a:gd name="T0" fmla="*/ 1 w 9814"/>
                      <a:gd name="T1" fmla="*/ 1 h 1736"/>
                      <a:gd name="T2" fmla="*/ 9814 w 9814"/>
                      <a:gd name="T3" fmla="*/ 0 h 1736"/>
                      <a:gd name="T4" fmla="*/ 9814 w 9814"/>
                      <a:gd name="T5" fmla="*/ 1736 h 1736"/>
                      <a:gd name="T6" fmla="*/ 0 w 9814"/>
                      <a:gd name="T7" fmla="*/ 1736 h 1736"/>
                      <a:gd name="T8" fmla="*/ 1 w 9814"/>
                      <a:gd name="T9" fmla="*/ 1 h 1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814" h="1736">
                        <a:moveTo>
                          <a:pt x="1" y="1"/>
                        </a:moveTo>
                        <a:cubicBezTo>
                          <a:pt x="3272" y="0"/>
                          <a:pt x="6543" y="1"/>
                          <a:pt x="9814" y="0"/>
                        </a:cubicBezTo>
                        <a:lnTo>
                          <a:pt x="9814" y="1736"/>
                        </a:lnTo>
                        <a:cubicBezTo>
                          <a:pt x="6542" y="1736"/>
                          <a:pt x="3271" y="1736"/>
                          <a:pt x="0" y="1736"/>
                        </a:cubicBezTo>
                        <a:cubicBezTo>
                          <a:pt x="1" y="1158"/>
                          <a:pt x="0" y="579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0101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6" name="Donut 24">
                <a:extLst>
                  <a:ext uri="{FF2B5EF4-FFF2-40B4-BE49-F238E27FC236}">
                    <a16:creationId xmlns:a16="http://schemas.microsoft.com/office/drawing/2014/main" id="{A0FA1A4A-A156-42E3-A1BA-0B8DE988DEC5}"/>
                  </a:ext>
                </a:extLst>
              </p:cNvPr>
              <p:cNvSpPr/>
              <p:nvPr/>
            </p:nvSpPr>
            <p:spPr bwMode="gray">
              <a:xfrm>
                <a:off x="-1623991" y="2850498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CA05568E-E76E-412E-A1AC-86415CAFFB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20169" y="3120528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" name="Group 4">
                <a:extLst>
                  <a:ext uri="{FF2B5EF4-FFF2-40B4-BE49-F238E27FC236}">
                    <a16:creationId xmlns:a16="http://schemas.microsoft.com/office/drawing/2014/main" id="{95033B60-45D8-48A7-914D-68EF075460F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-1526718" y="2985253"/>
                <a:ext cx="330076" cy="242523"/>
                <a:chOff x="2018" y="401"/>
                <a:chExt cx="3016" cy="2216"/>
              </a:xfrm>
            </p:grpSpPr>
            <p:sp>
              <p:nvSpPr>
                <p:cNvPr id="55" name="Freeform 7">
                  <a:extLst>
                    <a:ext uri="{FF2B5EF4-FFF2-40B4-BE49-F238E27FC236}">
                      <a16:creationId xmlns:a16="http://schemas.microsoft.com/office/drawing/2014/main" id="{3A999A08-8A34-427D-9E04-733394FFAD2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0" y="401"/>
                  <a:ext cx="847" cy="307"/>
                </a:xfrm>
                <a:custGeom>
                  <a:avLst/>
                  <a:gdLst>
                    <a:gd name="T0" fmla="*/ 2 w 4791"/>
                    <a:gd name="T1" fmla="*/ 2 h 1737"/>
                    <a:gd name="T2" fmla="*/ 4791 w 4791"/>
                    <a:gd name="T3" fmla="*/ 2 h 1737"/>
                    <a:gd name="T4" fmla="*/ 4791 w 4791"/>
                    <a:gd name="T5" fmla="*/ 1737 h 1737"/>
                    <a:gd name="T6" fmla="*/ 3 w 4791"/>
                    <a:gd name="T7" fmla="*/ 1737 h 1737"/>
                    <a:gd name="T8" fmla="*/ 2 w 4791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1" h="1737">
                      <a:moveTo>
                        <a:pt x="2" y="2"/>
                      </a:moveTo>
                      <a:cubicBezTo>
                        <a:pt x="1594" y="0"/>
                        <a:pt x="3199" y="1"/>
                        <a:pt x="4791" y="2"/>
                      </a:cubicBezTo>
                      <a:cubicBezTo>
                        <a:pt x="4791" y="580"/>
                        <a:pt x="4791" y="1158"/>
                        <a:pt x="4791" y="1737"/>
                      </a:cubicBezTo>
                      <a:cubicBezTo>
                        <a:pt x="3195" y="1737"/>
                        <a:pt x="1599" y="1736"/>
                        <a:pt x="3" y="1737"/>
                      </a:cubicBezTo>
                      <a:cubicBezTo>
                        <a:pt x="0" y="1159"/>
                        <a:pt x="2" y="580"/>
                        <a:pt x="2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C4899830-B46C-47FF-8FD9-8E25E5FAEC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401"/>
                  <a:ext cx="1734" cy="307"/>
                </a:xfrm>
                <a:custGeom>
                  <a:avLst/>
                  <a:gdLst>
                    <a:gd name="T0" fmla="*/ 1 w 9814"/>
                    <a:gd name="T1" fmla="*/ 2 h 1737"/>
                    <a:gd name="T2" fmla="*/ 9814 w 9814"/>
                    <a:gd name="T3" fmla="*/ 1 h 1737"/>
                    <a:gd name="T4" fmla="*/ 9814 w 9814"/>
                    <a:gd name="T5" fmla="*/ 1737 h 1737"/>
                    <a:gd name="T6" fmla="*/ 0 w 9814"/>
                    <a:gd name="T7" fmla="*/ 1737 h 1737"/>
                    <a:gd name="T8" fmla="*/ 1 w 9814"/>
                    <a:gd name="T9" fmla="*/ 2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7">
                      <a:moveTo>
                        <a:pt x="1" y="2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1737"/>
                      </a:lnTo>
                      <a:cubicBezTo>
                        <a:pt x="6543" y="1737"/>
                        <a:pt x="3272" y="1736"/>
                        <a:pt x="0" y="1737"/>
                      </a:cubicBezTo>
                      <a:cubicBezTo>
                        <a:pt x="0" y="1159"/>
                        <a:pt x="0" y="580"/>
                        <a:pt x="1" y="2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63203302-560B-40D0-9E7E-B66B73519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877"/>
                  <a:ext cx="1734" cy="311"/>
                </a:xfrm>
                <a:custGeom>
                  <a:avLst/>
                  <a:gdLst>
                    <a:gd name="T0" fmla="*/ 0 w 9814"/>
                    <a:gd name="T1" fmla="*/ 0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0 w 9814"/>
                    <a:gd name="T7" fmla="*/ 2561 h 2561"/>
                    <a:gd name="T8" fmla="*/ 0 w 9814"/>
                    <a:gd name="T9" fmla="*/ 0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0"/>
                      </a:moveTo>
                      <a:cubicBezTo>
                        <a:pt x="3271" y="1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1" y="2560"/>
                        <a:pt x="0" y="2561"/>
                      </a:cubicBezTo>
                      <a:cubicBezTo>
                        <a:pt x="0" y="1708"/>
                        <a:pt x="0" y="854"/>
                        <a:pt x="0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" name="Freeform 10">
                  <a:extLst>
                    <a:ext uri="{FF2B5EF4-FFF2-40B4-BE49-F238E27FC236}">
                      <a16:creationId xmlns:a16="http://schemas.microsoft.com/office/drawing/2014/main" id="{B4D6B709-5DDA-4539-B011-D3A507F0AE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8" y="944"/>
                  <a:ext cx="1172" cy="892"/>
                </a:xfrm>
                <a:custGeom>
                  <a:avLst/>
                  <a:gdLst>
                    <a:gd name="T0" fmla="*/ 2824 w 6635"/>
                    <a:gd name="T1" fmla="*/ 0 h 5043"/>
                    <a:gd name="T2" fmla="*/ 2878 w 6635"/>
                    <a:gd name="T3" fmla="*/ 15 h 5043"/>
                    <a:gd name="T4" fmla="*/ 6627 w 6635"/>
                    <a:gd name="T5" fmla="*/ 2635 h 5043"/>
                    <a:gd name="T6" fmla="*/ 6570 w 6635"/>
                    <a:gd name="T7" fmla="*/ 2683 h 5043"/>
                    <a:gd name="T8" fmla="*/ 2824 w 6635"/>
                    <a:gd name="T9" fmla="*/ 5043 h 5043"/>
                    <a:gd name="T10" fmla="*/ 2823 w 6635"/>
                    <a:gd name="T11" fmla="*/ 3688 h 5043"/>
                    <a:gd name="T12" fmla="*/ 0 w 6635"/>
                    <a:gd name="T13" fmla="*/ 3688 h 5043"/>
                    <a:gd name="T14" fmla="*/ 0 w 6635"/>
                    <a:gd name="T15" fmla="*/ 1545 h 5043"/>
                    <a:gd name="T16" fmla="*/ 2823 w 6635"/>
                    <a:gd name="T17" fmla="*/ 1546 h 5043"/>
                    <a:gd name="T18" fmla="*/ 2824 w 6635"/>
                    <a:gd name="T19" fmla="*/ 0 h 5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35" h="5043">
                      <a:moveTo>
                        <a:pt x="2824" y="0"/>
                      </a:moveTo>
                      <a:cubicBezTo>
                        <a:pt x="2845" y="1"/>
                        <a:pt x="2861" y="1"/>
                        <a:pt x="2878" y="15"/>
                      </a:cubicBezTo>
                      <a:cubicBezTo>
                        <a:pt x="4127" y="888"/>
                        <a:pt x="5378" y="1763"/>
                        <a:pt x="6627" y="2635"/>
                      </a:cubicBezTo>
                      <a:cubicBezTo>
                        <a:pt x="6635" y="2656"/>
                        <a:pt x="6583" y="2671"/>
                        <a:pt x="6570" y="2683"/>
                      </a:cubicBezTo>
                      <a:cubicBezTo>
                        <a:pt x="5322" y="3470"/>
                        <a:pt x="4072" y="4256"/>
                        <a:pt x="2824" y="5043"/>
                      </a:cubicBezTo>
                      <a:cubicBezTo>
                        <a:pt x="2821" y="4592"/>
                        <a:pt x="2823" y="4140"/>
                        <a:pt x="2823" y="3688"/>
                      </a:cubicBezTo>
                      <a:cubicBezTo>
                        <a:pt x="1882" y="3688"/>
                        <a:pt x="941" y="3688"/>
                        <a:pt x="0" y="3688"/>
                      </a:cubicBezTo>
                      <a:lnTo>
                        <a:pt x="0" y="1545"/>
                      </a:lnTo>
                      <a:cubicBezTo>
                        <a:pt x="941" y="1545"/>
                        <a:pt x="1882" y="1545"/>
                        <a:pt x="2823" y="1546"/>
                      </a:cubicBezTo>
                      <a:cubicBezTo>
                        <a:pt x="2823" y="1031"/>
                        <a:pt x="2821" y="515"/>
                        <a:pt x="2824" y="0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" name="Freeform 11">
                  <a:extLst>
                    <a:ext uri="{FF2B5EF4-FFF2-40B4-BE49-F238E27FC236}">
                      <a16:creationId xmlns:a16="http://schemas.microsoft.com/office/drawing/2014/main" id="{F8F51E91-C610-4B1C-950C-3ABC117F6D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356"/>
                  <a:ext cx="1734" cy="311"/>
                </a:xfrm>
                <a:custGeom>
                  <a:avLst/>
                  <a:gdLst>
                    <a:gd name="T0" fmla="*/ 0 w 9814"/>
                    <a:gd name="T1" fmla="*/ 1 h 2561"/>
                    <a:gd name="T2" fmla="*/ 9814 w 9814"/>
                    <a:gd name="T3" fmla="*/ 1 h 2561"/>
                    <a:gd name="T4" fmla="*/ 9814 w 9814"/>
                    <a:gd name="T5" fmla="*/ 2561 h 2561"/>
                    <a:gd name="T6" fmla="*/ 1 w 9814"/>
                    <a:gd name="T7" fmla="*/ 2561 h 2561"/>
                    <a:gd name="T8" fmla="*/ 0 w 9814"/>
                    <a:gd name="T9" fmla="*/ 1 h 2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2561">
                      <a:moveTo>
                        <a:pt x="0" y="1"/>
                      </a:moveTo>
                      <a:cubicBezTo>
                        <a:pt x="3271" y="0"/>
                        <a:pt x="6543" y="1"/>
                        <a:pt x="9814" y="1"/>
                      </a:cubicBezTo>
                      <a:lnTo>
                        <a:pt x="9814" y="2561"/>
                      </a:lnTo>
                      <a:cubicBezTo>
                        <a:pt x="6543" y="2561"/>
                        <a:pt x="3272" y="2561"/>
                        <a:pt x="1" y="2561"/>
                      </a:cubicBezTo>
                      <a:cubicBezTo>
                        <a:pt x="0" y="1708"/>
                        <a:pt x="0" y="854"/>
                        <a:pt x="0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" name="Freeform 13">
                  <a:extLst>
                    <a:ext uri="{FF2B5EF4-FFF2-40B4-BE49-F238E27FC236}">
                      <a16:creationId xmlns:a16="http://schemas.microsoft.com/office/drawing/2014/main" id="{1E17F0C2-FBC4-43FD-9967-0FBD9FBC64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1836"/>
                  <a:ext cx="1734" cy="306"/>
                </a:xfrm>
                <a:custGeom>
                  <a:avLst/>
                  <a:gdLst>
                    <a:gd name="T0" fmla="*/ 0 w 9814"/>
                    <a:gd name="T1" fmla="*/ 0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0 w 9814"/>
                    <a:gd name="T9" fmla="*/ 0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0" y="0"/>
                      </a:moveTo>
                      <a:cubicBezTo>
                        <a:pt x="3272" y="0"/>
                        <a:pt x="6543" y="0"/>
                        <a:pt x="9814" y="0"/>
                      </a:cubicBezTo>
                      <a:lnTo>
                        <a:pt x="9814" y="1736"/>
                      </a:lnTo>
                      <a:cubicBezTo>
                        <a:pt x="6543" y="1736"/>
                        <a:pt x="3271" y="1736"/>
                        <a:pt x="0" y="1736"/>
                      </a:cubicBezTo>
                      <a:cubicBezTo>
                        <a:pt x="0" y="1157"/>
                        <a:pt x="0" y="578"/>
                        <a:pt x="0" y="0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" name="Freeform 14">
                  <a:extLst>
                    <a:ext uri="{FF2B5EF4-FFF2-40B4-BE49-F238E27FC236}">
                      <a16:creationId xmlns:a16="http://schemas.microsoft.com/office/drawing/2014/main" id="{4828CC65-BF7F-45EE-9634-63C92B2656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61" y="2310"/>
                  <a:ext cx="846" cy="307"/>
                </a:xfrm>
                <a:custGeom>
                  <a:avLst/>
                  <a:gdLst>
                    <a:gd name="T0" fmla="*/ 1 w 4790"/>
                    <a:gd name="T1" fmla="*/ 1 h 1737"/>
                    <a:gd name="T2" fmla="*/ 4790 w 4790"/>
                    <a:gd name="T3" fmla="*/ 1 h 1737"/>
                    <a:gd name="T4" fmla="*/ 4790 w 4790"/>
                    <a:gd name="T5" fmla="*/ 1736 h 1737"/>
                    <a:gd name="T6" fmla="*/ 1 w 4790"/>
                    <a:gd name="T7" fmla="*/ 1736 h 1737"/>
                    <a:gd name="T8" fmla="*/ 1 w 4790"/>
                    <a:gd name="T9" fmla="*/ 1 h 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90" h="1737">
                      <a:moveTo>
                        <a:pt x="1" y="1"/>
                      </a:moveTo>
                      <a:cubicBezTo>
                        <a:pt x="1592" y="0"/>
                        <a:pt x="3199" y="1"/>
                        <a:pt x="4790" y="1"/>
                      </a:cubicBezTo>
                      <a:cubicBezTo>
                        <a:pt x="4790" y="579"/>
                        <a:pt x="4790" y="1157"/>
                        <a:pt x="4790" y="1736"/>
                      </a:cubicBezTo>
                      <a:cubicBezTo>
                        <a:pt x="3194" y="1737"/>
                        <a:pt x="1597" y="1736"/>
                        <a:pt x="1" y="1736"/>
                      </a:cubicBezTo>
                      <a:cubicBezTo>
                        <a:pt x="1" y="1159"/>
                        <a:pt x="0" y="578"/>
                        <a:pt x="1" y="1"/>
                      </a:cubicBezTo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" name="Freeform 15">
                  <a:extLst>
                    <a:ext uri="{FF2B5EF4-FFF2-40B4-BE49-F238E27FC236}">
                      <a16:creationId xmlns:a16="http://schemas.microsoft.com/office/drawing/2014/main" id="{A0F3B55A-B962-4DF1-A600-AFEB4FA79C3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00" y="2310"/>
                  <a:ext cx="1734" cy="307"/>
                </a:xfrm>
                <a:custGeom>
                  <a:avLst/>
                  <a:gdLst>
                    <a:gd name="T0" fmla="*/ 1 w 9814"/>
                    <a:gd name="T1" fmla="*/ 1 h 1736"/>
                    <a:gd name="T2" fmla="*/ 9814 w 9814"/>
                    <a:gd name="T3" fmla="*/ 0 h 1736"/>
                    <a:gd name="T4" fmla="*/ 9814 w 9814"/>
                    <a:gd name="T5" fmla="*/ 1736 h 1736"/>
                    <a:gd name="T6" fmla="*/ 0 w 9814"/>
                    <a:gd name="T7" fmla="*/ 1736 h 1736"/>
                    <a:gd name="T8" fmla="*/ 1 w 9814"/>
                    <a:gd name="T9" fmla="*/ 1 h 17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14" h="1736">
                      <a:moveTo>
                        <a:pt x="1" y="1"/>
                      </a:moveTo>
                      <a:cubicBezTo>
                        <a:pt x="3272" y="0"/>
                        <a:pt x="6543" y="1"/>
                        <a:pt x="9814" y="0"/>
                      </a:cubicBezTo>
                      <a:lnTo>
                        <a:pt x="9814" y="1736"/>
                      </a:lnTo>
                      <a:cubicBezTo>
                        <a:pt x="6542" y="1736"/>
                        <a:pt x="3271" y="1736"/>
                        <a:pt x="0" y="1736"/>
                      </a:cubicBezTo>
                      <a:cubicBezTo>
                        <a:pt x="1" y="1158"/>
                        <a:pt x="0" y="579"/>
                        <a:pt x="1" y="1"/>
                      </a:cubicBezTo>
                      <a:close/>
                    </a:path>
                  </a:pathLst>
                </a:custGeom>
                <a:solidFill>
                  <a:srgbClr val="0101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646759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87375" y="277200"/>
            <a:ext cx="9665425" cy="89266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Main slide titles: Arial bold 28pt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87375" y="1520824"/>
            <a:ext cx="11017250" cy="47164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First level text style: Arial regular 20pt</a:t>
            </a:r>
          </a:p>
          <a:p>
            <a:pPr lvl="1"/>
            <a:r>
              <a:rPr lang="en-US"/>
              <a:t>Second level: Arial regular 20pt – primary bullet point</a:t>
            </a:r>
          </a:p>
          <a:p>
            <a:pPr lvl="2"/>
            <a:r>
              <a:rPr lang="en-US"/>
              <a:t>Third level: Arial regular 18pt – second level bullet point</a:t>
            </a:r>
          </a:p>
          <a:p>
            <a:pPr lvl="3"/>
            <a:r>
              <a:rPr lang="en-US"/>
              <a:t>Fourth level: Arial regular 16pt – third level bullet point</a:t>
            </a:r>
          </a:p>
          <a:p>
            <a:pPr lvl="4"/>
            <a:r>
              <a:rPr lang="en-US"/>
              <a:t>Fifth level: Arial regular 18pt</a:t>
            </a:r>
          </a:p>
          <a:p>
            <a:pPr lvl="5"/>
            <a:r>
              <a:rPr lang="en-US"/>
              <a:t>Sixth level: Arial regular 16pt</a:t>
            </a:r>
          </a:p>
          <a:p>
            <a:pPr lvl="6"/>
            <a:r>
              <a:rPr lang="en-US"/>
              <a:t>Seventh level: Arial regular 20pt</a:t>
            </a:r>
          </a:p>
          <a:p>
            <a:pPr lvl="7"/>
            <a:r>
              <a:rPr lang="en-US"/>
              <a:t>Eighth level: Arial regular 18pt</a:t>
            </a:r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level: Arial regular 16pt</a:t>
            </a:r>
          </a:p>
          <a:p>
            <a:pPr lvl="8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587375" y="6649704"/>
            <a:ext cx="5032918" cy="12146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DE52D28-F752-4519-AF7D-8E979A3D5907}" type="datetime2">
              <a:rPr lang="en-GB" smtClean="0"/>
              <a:t>Friday, 03 December 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7374" y="6479886"/>
            <a:ext cx="5032919" cy="16981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861425" y="6398094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18A4FC-961D-4C5D-B25E-7F28B60AE999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559A63-D1EE-4EE7-AD97-64470BFD9630}"/>
              </a:ext>
            </a:extLst>
          </p:cNvPr>
          <p:cNvGrpSpPr/>
          <p:nvPr userDrawn="1"/>
        </p:nvGrpSpPr>
        <p:grpSpPr bwMode="gray">
          <a:xfrm>
            <a:off x="12436828" y="0"/>
            <a:ext cx="1899373" cy="3436578"/>
            <a:chOff x="9284399" y="2626465"/>
            <a:chExt cx="1899373" cy="34365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983C15-7AE8-4F27-9A3B-6C82FC2FD93C}"/>
                </a:ext>
              </a:extLst>
            </p:cNvPr>
            <p:cNvGrpSpPr/>
            <p:nvPr/>
          </p:nvGrpSpPr>
          <p:grpSpPr bwMode="gray">
            <a:xfrm>
              <a:off x="9285029" y="2626465"/>
              <a:ext cx="551687" cy="608260"/>
              <a:chOff x="9285029" y="2626465"/>
              <a:chExt cx="551687" cy="60826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3B7CAE1-DE9C-4092-8EE3-1A6796453882}"/>
                  </a:ext>
                </a:extLst>
              </p:cNvPr>
              <p:cNvSpPr/>
              <p:nvPr/>
            </p:nvSpPr>
            <p:spPr bwMode="gray">
              <a:xfrm>
                <a:off x="9371147" y="2799251"/>
                <a:ext cx="368759" cy="20745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BAD9ED-55DB-4DBB-8A37-37AA411C92E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389470" y="2822301"/>
                <a:ext cx="52029" cy="2927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9E0892-BFC1-4B84-8068-1D62DF62227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389470" y="2875990"/>
                <a:ext cx="52029" cy="29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6738131-9BC5-4F43-A319-D9FA471FC39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389470" y="2929679"/>
                <a:ext cx="52029" cy="2927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AAB836-F56B-4F6F-AD8D-97D8A506374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389470" y="2983368"/>
                <a:ext cx="52029" cy="2304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E95800E-7199-48DB-8432-21C593B1BB6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9463347" y="2799251"/>
                <a:ext cx="0" cy="20745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B94DE9-97A8-4C7D-8252-388E477DA884}"/>
                  </a:ext>
                </a:extLst>
              </p:cNvPr>
              <p:cNvGrpSpPr/>
              <p:nvPr/>
            </p:nvGrpSpPr>
            <p:grpSpPr bwMode="gray">
              <a:xfrm>
                <a:off x="9509455" y="2825812"/>
                <a:ext cx="173433" cy="97567"/>
                <a:chOff x="9720476" y="1722658"/>
                <a:chExt cx="270899" cy="9756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651D67-8890-4770-8D14-7CB4EA06AC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9720476" y="1722658"/>
                  <a:ext cx="270899" cy="97567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38B3B2FB-1D2A-4A21-AEDE-DDEC78F8AB54}"/>
                    </a:ext>
                  </a:extLst>
                </p:cNvPr>
                <p:cNvCxnSpPr/>
                <p:nvPr/>
              </p:nvCxnSpPr>
              <p:spPr bwMode="gray">
                <a:xfrm>
                  <a:off x="9747915" y="1744682"/>
                  <a:ext cx="216022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A1B9CFC-1424-4145-919A-4E27EC5AEA1D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810532" y="1770736"/>
                  <a:ext cx="153404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A29A298-1925-44D9-8CDF-1FF38B78645E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810538" y="1797691"/>
                  <a:ext cx="153404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6F2E092-9343-4D33-87FA-EC54E2C473BF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747912" y="1771442"/>
                  <a:ext cx="35999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381829E-AD9C-4EB2-8F50-6E5B2966D220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748012" y="1797691"/>
                  <a:ext cx="35999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0CD8EC7-4D3F-4F1A-85FD-3848A0AFA84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9463347" y="2958949"/>
                <a:ext cx="27656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Donut 24">
                <a:extLst>
                  <a:ext uri="{FF2B5EF4-FFF2-40B4-BE49-F238E27FC236}">
                    <a16:creationId xmlns:a16="http://schemas.microsoft.com/office/drawing/2014/main" id="{E444CAF9-5F28-4F53-A35A-7CCFCD01491B}"/>
                  </a:ext>
                </a:extLst>
              </p:cNvPr>
              <p:cNvSpPr/>
              <p:nvPr/>
            </p:nvSpPr>
            <p:spPr bwMode="gray">
              <a:xfrm>
                <a:off x="9296656" y="2626465"/>
                <a:ext cx="540060" cy="540060"/>
              </a:xfrm>
              <a:prstGeom prst="donut">
                <a:avLst>
                  <a:gd name="adj" fmla="val 708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7FD8BB1-0C5E-485A-A993-34861C4742F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9285029" y="2896495"/>
                <a:ext cx="155642" cy="338230"/>
              </a:xfrm>
              <a:custGeom>
                <a:avLst/>
                <a:gdLst>
                  <a:gd name="T0" fmla="*/ 469 w 613"/>
                  <a:gd name="T1" fmla="*/ 0 h 1333"/>
                  <a:gd name="T2" fmla="*/ 603 w 613"/>
                  <a:gd name="T3" fmla="*/ 131 h 1333"/>
                  <a:gd name="T4" fmla="*/ 424 w 613"/>
                  <a:gd name="T5" fmla="*/ 298 h 1333"/>
                  <a:gd name="T6" fmla="*/ 293 w 613"/>
                  <a:gd name="T7" fmla="*/ 165 h 1333"/>
                  <a:gd name="T8" fmla="*/ 469 w 613"/>
                  <a:gd name="T9" fmla="*/ 0 h 1333"/>
                  <a:gd name="T10" fmla="*/ 194 w 613"/>
                  <a:gd name="T11" fmla="*/ 1333 h 1333"/>
                  <a:gd name="T12" fmla="*/ 121 w 613"/>
                  <a:gd name="T13" fmla="*/ 1098 h 1333"/>
                  <a:gd name="T14" fmla="*/ 202 w 613"/>
                  <a:gd name="T15" fmla="*/ 759 h 1333"/>
                  <a:gd name="T16" fmla="*/ 202 w 613"/>
                  <a:gd name="T17" fmla="*/ 683 h 1333"/>
                  <a:gd name="T18" fmla="*/ 35 w 613"/>
                  <a:gd name="T19" fmla="*/ 757 h 1333"/>
                  <a:gd name="T20" fmla="*/ 0 w 613"/>
                  <a:gd name="T21" fmla="*/ 699 h 1333"/>
                  <a:gd name="T22" fmla="*/ 453 w 613"/>
                  <a:gd name="T23" fmla="*/ 468 h 1333"/>
                  <a:gd name="T24" fmla="*/ 500 w 613"/>
                  <a:gd name="T25" fmla="*/ 683 h 1333"/>
                  <a:gd name="T26" fmla="*/ 408 w 613"/>
                  <a:gd name="T27" fmla="*/ 1040 h 1333"/>
                  <a:gd name="T28" fmla="*/ 415 w 613"/>
                  <a:gd name="T29" fmla="*/ 1125 h 1333"/>
                  <a:gd name="T30" fmla="*/ 573 w 613"/>
                  <a:gd name="T31" fmla="*/ 1044 h 1333"/>
                  <a:gd name="T32" fmla="*/ 613 w 613"/>
                  <a:gd name="T33" fmla="*/ 1098 h 1333"/>
                  <a:gd name="T34" fmla="*/ 194 w 613"/>
                  <a:gd name="T35" fmla="*/ 1333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13" h="1333">
                    <a:moveTo>
                      <a:pt x="469" y="0"/>
                    </a:moveTo>
                    <a:cubicBezTo>
                      <a:pt x="558" y="0"/>
                      <a:pt x="603" y="61"/>
                      <a:pt x="603" y="131"/>
                    </a:cubicBezTo>
                    <a:cubicBezTo>
                      <a:pt x="603" y="217"/>
                      <a:pt x="525" y="298"/>
                      <a:pt x="424" y="298"/>
                    </a:cubicBezTo>
                    <a:cubicBezTo>
                      <a:pt x="340" y="298"/>
                      <a:pt x="290" y="248"/>
                      <a:pt x="293" y="165"/>
                    </a:cubicBezTo>
                    <a:cubicBezTo>
                      <a:pt x="293" y="96"/>
                      <a:pt x="351" y="0"/>
                      <a:pt x="469" y="0"/>
                    </a:cubicBezTo>
                    <a:close/>
                    <a:moveTo>
                      <a:pt x="194" y="1333"/>
                    </a:moveTo>
                    <a:cubicBezTo>
                      <a:pt x="123" y="1333"/>
                      <a:pt x="72" y="1290"/>
                      <a:pt x="121" y="1098"/>
                    </a:cubicBezTo>
                    <a:lnTo>
                      <a:pt x="202" y="759"/>
                    </a:lnTo>
                    <a:cubicBezTo>
                      <a:pt x="216" y="705"/>
                      <a:pt x="218" y="683"/>
                      <a:pt x="202" y="683"/>
                    </a:cubicBezTo>
                    <a:cubicBezTo>
                      <a:pt x="181" y="683"/>
                      <a:pt x="89" y="721"/>
                      <a:pt x="35" y="757"/>
                    </a:cubicBezTo>
                    <a:lnTo>
                      <a:pt x="0" y="699"/>
                    </a:lnTo>
                    <a:cubicBezTo>
                      <a:pt x="171" y="553"/>
                      <a:pt x="369" y="468"/>
                      <a:pt x="453" y="468"/>
                    </a:cubicBezTo>
                    <a:cubicBezTo>
                      <a:pt x="524" y="468"/>
                      <a:pt x="536" y="552"/>
                      <a:pt x="500" y="683"/>
                    </a:cubicBezTo>
                    <a:lnTo>
                      <a:pt x="408" y="1040"/>
                    </a:lnTo>
                    <a:cubicBezTo>
                      <a:pt x="391" y="1103"/>
                      <a:pt x="398" y="1125"/>
                      <a:pt x="415" y="1125"/>
                    </a:cubicBezTo>
                    <a:cubicBezTo>
                      <a:pt x="436" y="1125"/>
                      <a:pt x="505" y="1098"/>
                      <a:pt x="573" y="1044"/>
                    </a:cubicBezTo>
                    <a:lnTo>
                      <a:pt x="613" y="1098"/>
                    </a:lnTo>
                    <a:cubicBezTo>
                      <a:pt x="446" y="1268"/>
                      <a:pt x="264" y="1333"/>
                      <a:pt x="194" y="1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02F64F-01C8-44C8-93C2-725F1EBA4143}"/>
                </a:ext>
              </a:extLst>
            </p:cNvPr>
            <p:cNvSpPr txBox="1"/>
            <p:nvPr/>
          </p:nvSpPr>
          <p:spPr bwMode="gray">
            <a:xfrm>
              <a:off x="9284399" y="3354609"/>
              <a:ext cx="1899373" cy="27084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</a:rPr>
                <a:t>A number of pre-designed layouts have been created for this presentation. To choose the right layout go to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&gt;Home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&gt;New slide</a:t>
              </a:r>
            </a:p>
            <a:p>
              <a:r>
                <a:rPr lang="en-GB" sz="1100">
                  <a:solidFill>
                    <a:srgbClr val="000000"/>
                  </a:solidFill>
                </a:rPr>
                <a:t>Choose the most appropriate layout for your slide content.</a:t>
              </a:r>
            </a:p>
            <a:p>
              <a:endParaRPr lang="en-GB" sz="1100">
                <a:solidFill>
                  <a:srgbClr val="000000"/>
                </a:solidFill>
              </a:endParaRPr>
            </a:p>
            <a:p>
              <a:r>
                <a:rPr lang="en-GB" sz="1100">
                  <a:solidFill>
                    <a:srgbClr val="000000"/>
                  </a:solidFill>
                </a:rPr>
                <a:t>Default</a:t>
              </a:r>
              <a:r>
                <a:rPr lang="en-GB" sz="1100" baseline="0">
                  <a:solidFill>
                    <a:srgbClr val="000000"/>
                  </a:solidFill>
                </a:rPr>
                <a:t> fonts styles and colours have been applied to all layouts. Please follow any instructions shown in either the placeholders on the layout or the tips shown off the slide.</a:t>
              </a:r>
              <a:endParaRPr lang="en-GB" sz="1100">
                <a:solidFill>
                  <a:srgbClr val="000000"/>
                </a:solidFill>
              </a:endParaRPr>
            </a:p>
            <a:p>
              <a:endParaRPr lang="en-GB" sz="11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9" r:id="rId3"/>
    <p:sldLayoutId id="2147483690" r:id="rId4"/>
    <p:sldLayoutId id="2147483681" r:id="rId5"/>
    <p:sldLayoutId id="2147483667" r:id="rId6"/>
    <p:sldLayoutId id="2147483688" r:id="rId7"/>
    <p:sldLayoutId id="214748367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84" r:id="rId16"/>
    <p:sldLayoutId id="2147483685" r:id="rId17"/>
    <p:sldLayoutId id="2147483686" r:id="rId18"/>
    <p:sldLayoutId id="2147483663" r:id="rId19"/>
    <p:sldLayoutId id="2147483664" r:id="rId20"/>
    <p:sldLayoutId id="2147483665" r:id="rId21"/>
    <p:sldLayoutId id="2147483666" r:id="rId22"/>
    <p:sldLayoutId id="2147483691" r:id="rId23"/>
    <p:sldLayoutId id="2147483675" r:id="rId24"/>
    <p:sldLayoutId id="2147483674" r:id="rId25"/>
    <p:sldLayoutId id="2147483676" r:id="rId26"/>
    <p:sldLayoutId id="2147483678" r:id="rId27"/>
    <p:sldLayoutId id="2147483679" r:id="rId28"/>
    <p:sldLayoutId id="2147483680" r:id="rId29"/>
    <p:sldLayoutId id="2147483677" r:id="rId30"/>
    <p:sldLayoutId id="2147483692" r:id="rId31"/>
    <p:sldLayoutId id="2147483669" r:id="rId32"/>
    <p:sldLayoutId id="2147483670" r:id="rId33"/>
    <p:sldLayoutId id="2147483687" r:id="rId34"/>
    <p:sldLayoutId id="2147483671" r:id="rId35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−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60800" marR="0" indent="-230400" algn="l" defTabSz="914400" rtl="0" eaLnBrk="1" fontAlgn="auto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marR="0" indent="0" algn="l" defTabSz="914400" rtl="0" eaLnBrk="1" fontAlgn="auto" latinLnBrk="0" hangingPunct="1">
        <a:lnSpc>
          <a:spcPct val="90000"/>
        </a:lnSpc>
        <a:spcBef>
          <a:spcPts val="200"/>
        </a:spcBef>
        <a:spcAft>
          <a:spcPts val="200"/>
        </a:spcAft>
        <a:buClrTx/>
        <a:buSzTx/>
        <a:buFont typeface="Arial" panose="020B0604020202020204" pitchFamily="34" charset="0"/>
        <a:buNone/>
        <a:tabLst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958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IAn9I0_Cojw?feature=oembed" TargetMode="Externa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EC2A-07C6-44D6-AF07-C052E5B0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00396"/>
            <a:ext cx="11017250" cy="949532"/>
          </a:xfrm>
        </p:spPr>
        <p:txBody>
          <a:bodyPr/>
          <a:lstStyle/>
          <a:p>
            <a:r>
              <a:rPr lang="en-US">
                <a:cs typeface="Arial"/>
              </a:rPr>
              <a:t>VSO Volunteer Impact Awards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346F0-0F3C-46D3-8D8D-16FFD632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181AB-737D-48AD-BD1D-CCEE6817BC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5372053"/>
            <a:ext cx="11017250" cy="91016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cs typeface="Arial"/>
              </a:rPr>
              <a:t>3</a:t>
            </a:r>
            <a:r>
              <a:rPr lang="en-US" baseline="30000">
                <a:cs typeface="Arial"/>
              </a:rPr>
              <a:t>rd</a:t>
            </a:r>
            <a:r>
              <a:rPr lang="en-US">
                <a:cs typeface="Arial"/>
              </a:rPr>
              <a:t> December 2021</a:t>
            </a:r>
          </a:p>
          <a:p>
            <a:r>
              <a:rPr lang="en-US">
                <a:cs typeface="Arial"/>
              </a:rPr>
              <a:t>Presented by Christine Ogola and Rene </a:t>
            </a:r>
            <a:r>
              <a:rPr lang="en-US" err="1">
                <a:cs typeface="Arial"/>
              </a:rPr>
              <a:t>Rayson</a:t>
            </a:r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2D93B-EE5C-4A6E-9792-BE92588E3D9C}"/>
              </a:ext>
            </a:extLst>
          </p:cNvPr>
          <p:cNvSpPr txBox="1"/>
          <p:nvPr/>
        </p:nvSpPr>
        <p:spPr>
          <a:xfrm>
            <a:off x="204062" y="6474417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91723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outdoor, close&#10;&#10;Description automatically generated">
            <a:extLst>
              <a:ext uri="{FF2B5EF4-FFF2-40B4-BE49-F238E27FC236}">
                <a16:creationId xmlns:a16="http://schemas.microsoft.com/office/drawing/2014/main" id="{EF5662AD-49D6-4FA2-B413-AD636B800C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6087"/>
          <a:stretch>
            <a:fillRect/>
          </a:stretch>
        </p:blipFill>
        <p:spPr>
          <a:xfrm>
            <a:off x="831248" y="1793910"/>
            <a:ext cx="3554491" cy="396346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89774E-D05A-48AF-9A78-BDABB534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120" y="692150"/>
            <a:ext cx="5270680" cy="3324373"/>
          </a:xfrm>
        </p:spPr>
        <p:txBody>
          <a:bodyPr>
            <a:normAutofit/>
          </a:bodyPr>
          <a:lstStyle/>
          <a:p>
            <a:r>
              <a:rPr lang="en-US" sz="6600"/>
              <a:t>Nisha Chand</a:t>
            </a:r>
            <a:br>
              <a:rPr lang="en-US" sz="6600"/>
            </a:br>
            <a:r>
              <a:rPr lang="en-US" sz="4000">
                <a:cs typeface="Arial"/>
              </a:rPr>
              <a:t>NRG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2DE3C-785A-43A8-9C6F-66284CB1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BA39B-D8D1-4BF1-810D-D3CDE5E313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3374" y="4272897"/>
            <a:ext cx="4921251" cy="1964391"/>
          </a:xfrm>
        </p:spPr>
        <p:txBody>
          <a:bodyPr>
            <a:normAutofit/>
          </a:bodyPr>
          <a:lstStyle/>
          <a:p>
            <a:r>
              <a:rPr lang="en-US" sz="2800"/>
              <a:t>Music Composer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EE74B-1BF7-4F70-920E-69666986EF55}"/>
              </a:ext>
            </a:extLst>
          </p:cNvPr>
          <p:cNvSpPr txBox="1"/>
          <p:nvPr/>
        </p:nvSpPr>
        <p:spPr>
          <a:xfrm>
            <a:off x="294469" y="6132162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74561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885B-6317-4448-A10B-73F4F9FF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60" y="987964"/>
            <a:ext cx="7571547" cy="2357894"/>
          </a:xfrm>
        </p:spPr>
        <p:txBody>
          <a:bodyPr vert="horz" lIns="0" tIns="0" rIns="0" bIns="0" rtlCol="0" anchor="b">
            <a:noAutofit/>
          </a:bodyPr>
          <a:lstStyle/>
          <a:p>
            <a:br>
              <a:rPr lang="en-US" sz="5400">
                <a:cs typeface="Arial"/>
              </a:rPr>
            </a:br>
            <a:br>
              <a:rPr lang="en-US" sz="5400">
                <a:cs typeface="Arial"/>
              </a:rPr>
            </a:br>
            <a:r>
              <a:rPr lang="en-US" sz="5400">
                <a:cs typeface="Arial"/>
              </a:rPr>
              <a:t>Livelihoods Volunteer Award Category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D590D-1F5C-432C-BA26-1B352D0E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93E67-1DF1-4410-B73B-55B5AFC96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470" y="3510390"/>
            <a:ext cx="5946905" cy="191796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800">
                <a:cs typeface="Arial"/>
              </a:rPr>
              <a:t>Presented by Irene </a:t>
            </a:r>
            <a:r>
              <a:rPr lang="en-US" sz="2800" err="1">
                <a:cs typeface="Arial"/>
              </a:rPr>
              <a:t>Sleven</a:t>
            </a:r>
            <a:endParaRPr lang="en-US" sz="28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3D3F0-8884-43BC-B209-FCE02F51EECA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19497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231455-D5AD-4B8B-9227-4A3D4C76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/>
              <a:t>Livelihoods Volunteer Award </a:t>
            </a:r>
            <a:r>
              <a:rPr lang="en-US" sz="3600">
                <a:solidFill>
                  <a:schemeClr val="accent1"/>
                </a:solidFill>
                <a:ea typeface="+mj-lt"/>
                <a:cs typeface="+mj-lt"/>
              </a:rPr>
              <a:t>Nominees </a:t>
            </a:r>
            <a:endParaRPr lang="en-US" sz="3600" b="0">
              <a:ea typeface="+mj-lt"/>
              <a:cs typeface="+mj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A0515B-4D9B-4A28-8624-49FCF764ADBF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F97EBAA-B5D2-4A22-A298-83E6EF7C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20" name="Picture 19" descr="A picture containing text, outdoor, person, posing&#10;&#10;Description automatically generated">
            <a:extLst>
              <a:ext uri="{FF2B5EF4-FFF2-40B4-BE49-F238E27FC236}">
                <a16:creationId xmlns:a16="http://schemas.microsoft.com/office/drawing/2014/main" id="{88846FC1-309C-407F-AC66-8D7AECD2E74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2"/>
          <a:stretch/>
        </p:blipFill>
        <p:spPr>
          <a:xfrm>
            <a:off x="1113228" y="1430217"/>
            <a:ext cx="4213475" cy="262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92D62A-E819-4580-9E56-19346703E87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1"/>
          <a:stretch/>
        </p:blipFill>
        <p:spPr bwMode="auto">
          <a:xfrm>
            <a:off x="7098892" y="1712433"/>
            <a:ext cx="3960270" cy="262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506036-7AE9-4D00-85C9-DC78ED0A4A3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10359"/>
          <a:stretch/>
        </p:blipFill>
        <p:spPr bwMode="auto">
          <a:xfrm>
            <a:off x="1493556" y="4121575"/>
            <a:ext cx="2991840" cy="25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00B4AB-A957-4391-803D-06DA342BBCD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4"/>
          <a:stretch/>
        </p:blipFill>
        <p:spPr bwMode="auto">
          <a:xfrm>
            <a:off x="5974362" y="4287995"/>
            <a:ext cx="2314459" cy="243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74A59B-88C3-4646-80B8-6E7361E05101}"/>
              </a:ext>
            </a:extLst>
          </p:cNvPr>
          <p:cNvSpPr txBox="1"/>
          <p:nvPr/>
        </p:nvSpPr>
        <p:spPr>
          <a:xfrm>
            <a:off x="1268727" y="6356350"/>
            <a:ext cx="3647672" cy="5016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rgbClr val="AB218E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Photunatus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Nyundo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 </a:t>
            </a:r>
            <a:br>
              <a:rPr lang="en-US" sz="1400" b="1"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Tanzania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59D162-E5AF-4896-8DEC-0F0000D8702E}"/>
              </a:ext>
            </a:extLst>
          </p:cNvPr>
          <p:cNvSpPr txBox="1"/>
          <p:nvPr/>
        </p:nvSpPr>
        <p:spPr>
          <a:xfrm>
            <a:off x="1240229" y="1591550"/>
            <a:ext cx="3572934" cy="4562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Chris Evans,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UK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10CB11-A4EF-4F5A-9F9B-755A7222BE1D}"/>
              </a:ext>
            </a:extLst>
          </p:cNvPr>
          <p:cNvSpPr txBox="1"/>
          <p:nvPr/>
        </p:nvSpPr>
        <p:spPr>
          <a:xfrm>
            <a:off x="5978188" y="6260553"/>
            <a:ext cx="2548159" cy="5016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rgbClr val="AB218E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Muhammad Bilal,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Pakistan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D5FAE-9AAA-4BEB-A623-00080AB563E9}"/>
              </a:ext>
            </a:extLst>
          </p:cNvPr>
          <p:cNvSpPr txBox="1"/>
          <p:nvPr/>
        </p:nvSpPr>
        <p:spPr>
          <a:xfrm>
            <a:off x="7216734" y="1708121"/>
            <a:ext cx="2779993" cy="57506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Evans Otieno,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Kenya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24935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88A3F-479F-44AB-B70E-905404745563}"/>
              </a:ext>
            </a:extLst>
          </p:cNvPr>
          <p:cNvSpPr/>
          <p:nvPr/>
        </p:nvSpPr>
        <p:spPr>
          <a:xfrm>
            <a:off x="5602" y="0"/>
            <a:ext cx="12193121" cy="68591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9FF6-EF39-4C26-9F7C-CF17B4A8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/>
              <a:t>Livelihoods Volunteer Award</a:t>
            </a:r>
            <a:r>
              <a:rPr lang="en-US" sz="4400" kern="1200">
                <a:latin typeface="+mj-lt"/>
                <a:ea typeface="+mj-ea"/>
                <a:cs typeface="+mj-cs"/>
              </a:rPr>
              <a:t> </a:t>
            </a:r>
            <a:r>
              <a:rPr lang="en-US" sz="4400">
                <a:solidFill>
                  <a:schemeClr val="tx2"/>
                </a:solidFill>
              </a:rPr>
              <a:t>Winner</a:t>
            </a:r>
            <a:endParaRPr lang="en-US" sz="4400" kern="12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3CD0E410-E42E-43EA-8CC5-4A4CC176B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6110" y="2928917"/>
            <a:ext cx="4100748" cy="18425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b="1">
                <a:solidFill>
                  <a:schemeClr val="accent1"/>
                </a:solidFill>
                <a:ea typeface="+mn-lt"/>
                <a:cs typeface="+mn-lt"/>
              </a:rPr>
              <a:t>Evans Otieno</a:t>
            </a:r>
            <a:endParaRPr lang="en-US" sz="6000">
              <a:solidFill>
                <a:schemeClr val="accent1"/>
              </a:solidFill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6000" b="1">
                <a:solidFill>
                  <a:schemeClr val="accent1"/>
                </a:solidFill>
                <a:cs typeface="Arial"/>
              </a:rPr>
              <a:t>  </a:t>
            </a:r>
            <a:endParaRPr lang="en-US" sz="60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FF3CD5-6B7C-47F5-9C9C-D6AFF70D6DE5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29885F0-DB73-4BF4-BE11-EDB1C00F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0BFE0F-EB81-4422-B51F-85EB7FD9C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055" y="1978514"/>
            <a:ext cx="6868510" cy="456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FF28F-03AE-4CBA-B268-90411C7F4088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12729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5A53-D99A-4A76-9ACA-5A9DABFC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55" y="1246031"/>
            <a:ext cx="5760000" cy="2500768"/>
          </a:xfrm>
        </p:spPr>
        <p:txBody>
          <a:bodyPr>
            <a:normAutofit/>
          </a:bodyPr>
          <a:lstStyle/>
          <a:p>
            <a:r>
              <a:rPr lang="en-US" sz="5400">
                <a:cs typeface="Arial"/>
              </a:rPr>
              <a:t>Impact Beyond Volunteering Award Category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3D4C5-6CD1-4D71-913A-795515DC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4F799-D4A7-418C-A21B-448495CF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36565" y="3924886"/>
            <a:ext cx="5661489" cy="150347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800">
                <a:cs typeface="Arial"/>
              </a:rPr>
              <a:t>Presented by Georgie 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17DA7-59BE-4FEF-A47B-F4910B5F43DD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160627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A0515B-4D9B-4A28-8624-49FCF764ADBF}"/>
              </a:ext>
            </a:extLst>
          </p:cNvPr>
          <p:cNvCxnSpPr/>
          <p:nvPr/>
        </p:nvCxnSpPr>
        <p:spPr>
          <a:xfrm flipV="1">
            <a:off x="804721" y="1587540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608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050553-19BE-4C5C-953A-73621E3E9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1149" r="50757" b="40804"/>
          <a:stretch/>
        </p:blipFill>
        <p:spPr bwMode="auto">
          <a:xfrm>
            <a:off x="2115744" y="1495370"/>
            <a:ext cx="3218021" cy="252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6BDBF7-D392-485E-9B42-922E35866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6917"/>
          <a:stretch/>
        </p:blipFill>
        <p:spPr bwMode="auto">
          <a:xfrm>
            <a:off x="693391" y="4080031"/>
            <a:ext cx="3437652" cy="257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5122E6-D22E-4C6C-A943-44F044E13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85" t="40507" r="19668" b="11080"/>
          <a:stretch/>
        </p:blipFill>
        <p:spPr bwMode="auto">
          <a:xfrm>
            <a:off x="7597972" y="4220097"/>
            <a:ext cx="3630813" cy="250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46D449-2EBC-4BD3-83E3-99D4311D9A7C}"/>
              </a:ext>
            </a:extLst>
          </p:cNvPr>
          <p:cNvSpPr txBox="1"/>
          <p:nvPr/>
        </p:nvSpPr>
        <p:spPr>
          <a:xfrm>
            <a:off x="6957297" y="6292568"/>
            <a:ext cx="3831678" cy="37284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Mariam Omar Mahomed</a:t>
            </a:r>
            <a:r>
              <a:rPr lang="en-US" sz="1400" b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 </a:t>
            </a:r>
            <a:br>
              <a:rPr lang="en-US" sz="1400" b="1"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Tanzania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B58D39-10E1-4F63-BECB-88FE57F9F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921" r="-4364" b="29606"/>
          <a:stretch/>
        </p:blipFill>
        <p:spPr bwMode="auto">
          <a:xfrm>
            <a:off x="7360409" y="1078498"/>
            <a:ext cx="2532378" cy="313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18C14F-E94F-4051-85A9-D053F3D2E27F}"/>
              </a:ext>
            </a:extLst>
          </p:cNvPr>
          <p:cNvSpPr txBox="1"/>
          <p:nvPr/>
        </p:nvSpPr>
        <p:spPr>
          <a:xfrm>
            <a:off x="7107367" y="3519988"/>
            <a:ext cx="3048596" cy="2991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tx2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alibri"/>
              </a:rPr>
              <a:t>Mwarabu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Adam </a:t>
            </a:r>
            <a:r>
              <a:rPr lang="en-US" sz="1400" b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br>
              <a:rPr lang="en-US" sz="1400" b="1"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Tanzania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231455-D5AD-4B8B-9227-4A3D4C76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/>
              <a:t>Impact Beyond Volunteering Award </a:t>
            </a:r>
            <a:r>
              <a:rPr lang="en-US" sz="3600">
                <a:solidFill>
                  <a:schemeClr val="accent1"/>
                </a:solidFill>
                <a:ea typeface="+mj-lt"/>
                <a:cs typeface="+mj-lt"/>
              </a:rPr>
              <a:t>Nominees </a:t>
            </a:r>
            <a:endParaRPr lang="en-US" sz="3600" b="0">
              <a:ea typeface="+mj-lt"/>
              <a:cs typeface="+mj-lt"/>
            </a:endParaRPr>
          </a:p>
        </p:txBody>
      </p:sp>
      <p:pic>
        <p:nvPicPr>
          <p:cNvPr id="3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F97EBAA-B5D2-4A22-A298-83E6EF7CE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1A82BFD-FB71-4B20-882D-F01C65203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04" y="4220097"/>
            <a:ext cx="2256198" cy="228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B2F5036-B387-4538-8FAC-6BCFDB8A5C77}"/>
              </a:ext>
            </a:extLst>
          </p:cNvPr>
          <p:cNvSpPr txBox="1"/>
          <p:nvPr/>
        </p:nvSpPr>
        <p:spPr>
          <a:xfrm>
            <a:off x="4584165" y="6292568"/>
            <a:ext cx="2682273" cy="1770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Jessica 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Sanyu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 Rwanda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1B141E-CCE2-4210-BBCA-D95A5B885A20}"/>
              </a:ext>
            </a:extLst>
          </p:cNvPr>
          <p:cNvSpPr txBox="1"/>
          <p:nvPr/>
        </p:nvSpPr>
        <p:spPr>
          <a:xfrm>
            <a:off x="2172804" y="1589664"/>
            <a:ext cx="3048596" cy="2991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Ummul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Khayer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 Fatima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Bangladesh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F0FBB9-6DC7-4E0A-857A-3CBC641AE466}"/>
              </a:ext>
            </a:extLst>
          </p:cNvPr>
          <p:cNvSpPr txBox="1"/>
          <p:nvPr/>
        </p:nvSpPr>
        <p:spPr>
          <a:xfrm>
            <a:off x="820089" y="6197634"/>
            <a:ext cx="3048596" cy="2991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rgbClr val="AB218E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Nicholaus Jackson,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Tanzania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2719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88A3F-479F-44AB-B70E-905404745563}"/>
              </a:ext>
            </a:extLst>
          </p:cNvPr>
          <p:cNvSpPr/>
          <p:nvPr/>
        </p:nvSpPr>
        <p:spPr>
          <a:xfrm>
            <a:off x="5602" y="-388188"/>
            <a:ext cx="14507875" cy="724730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9FF6-EF39-4C26-9F7C-CF17B4A8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/>
              <a:t>Impact Beyond Volunteering Award </a:t>
            </a:r>
            <a:r>
              <a:rPr lang="en-US" sz="3600">
                <a:solidFill>
                  <a:schemeClr val="tx2"/>
                </a:solidFill>
              </a:rPr>
              <a:t>Winner</a:t>
            </a:r>
            <a:endParaRPr lang="en-US" sz="3600" kern="12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3CD0E410-E42E-43EA-8CC5-4A4CC176B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2370" y="2928917"/>
            <a:ext cx="3732886" cy="18425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b="1" err="1">
                <a:solidFill>
                  <a:schemeClr val="accent1"/>
                </a:solidFill>
                <a:ea typeface="+mn-lt"/>
                <a:cs typeface="+mn-lt"/>
              </a:rPr>
              <a:t>Mwarabu</a:t>
            </a:r>
            <a:endParaRPr lang="en-US" err="1">
              <a:solidFill>
                <a:schemeClr val="accent1"/>
              </a:solidFill>
            </a:endParaRPr>
          </a:p>
          <a:p>
            <a:r>
              <a:rPr lang="en-US" sz="6000" b="1">
                <a:solidFill>
                  <a:schemeClr val="accent1"/>
                </a:solidFill>
                <a:ea typeface="+mn-lt"/>
                <a:cs typeface="+mn-lt"/>
              </a:rPr>
              <a:t>Adam </a:t>
            </a:r>
            <a:endParaRPr lang="en-US" sz="600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6000" b="1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6000" b="1">
              <a:solidFill>
                <a:schemeClr val="accent1"/>
              </a:solidFill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en-US" sz="6000" b="1">
                <a:solidFill>
                  <a:schemeClr val="accent1"/>
                </a:solidFill>
                <a:cs typeface="Arial"/>
              </a:rPr>
              <a:t>  </a:t>
            </a:r>
            <a:endParaRPr lang="en-US" sz="60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FF3CD5-6B7C-47F5-9C9C-D6AFF70D6DE5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29885F0-DB73-4BF4-BE11-EDB1C00F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C434A-1E84-4556-AF46-47E077DDA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9491" y="1680357"/>
            <a:ext cx="3619268" cy="601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B0283-DE62-4857-8F47-3A2D0CA9F0B8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276865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sky, person&#10;&#10;Description automatically generated">
            <a:extLst>
              <a:ext uri="{FF2B5EF4-FFF2-40B4-BE49-F238E27FC236}">
                <a16:creationId xmlns:a16="http://schemas.microsoft.com/office/drawing/2014/main" id="{2989380F-B625-4AA0-B5C3-9AE269CDC5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7864D-00BD-4F50-98DD-F8845884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97934"/>
            <a:ext cx="4921200" cy="3598334"/>
          </a:xfrm>
        </p:spPr>
        <p:txBody>
          <a:bodyPr/>
          <a:lstStyle/>
          <a:p>
            <a:r>
              <a:rPr lang="en-US"/>
              <a:t>Kelvin Leteipa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291B0-EA4B-4531-9C2A-E13BBA1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6C3EE-2051-4CF2-A6B7-136D8E9A8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4224866"/>
            <a:ext cx="4921200" cy="201242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  <a:r>
              <a:rPr lang="en-US" sz="2800" b="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fro-pop artist and musician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49D2A-9D45-4C70-9CFD-FF68CA0804AD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2258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sky, person&#10;&#10;Description automatically generated">
            <a:extLst>
              <a:ext uri="{FF2B5EF4-FFF2-40B4-BE49-F238E27FC236}">
                <a16:creationId xmlns:a16="http://schemas.microsoft.com/office/drawing/2014/main" id="{2989380F-B625-4AA0-B5C3-9AE269CDC5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F7864D-00BD-4F50-98DD-F8845884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97934"/>
            <a:ext cx="4921200" cy="810107"/>
          </a:xfrm>
        </p:spPr>
        <p:txBody>
          <a:bodyPr/>
          <a:lstStyle/>
          <a:p>
            <a:r>
              <a:rPr lang="en-US"/>
              <a:t>Kelvin Leteipa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291B0-EA4B-4531-9C2A-E13BBA1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6C3EE-2051-4CF2-A6B7-136D8E9A8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943" y="1557866"/>
            <a:ext cx="4921200" cy="66160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  <a:r>
              <a:rPr lang="en-US" sz="2800" b="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fro-pop artist and musician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49D2A-9D45-4C70-9CFD-FF68CA0804AD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CBC075E3-E9E3-4363-904C-6E2C83A65C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59" y="12989"/>
            <a:ext cx="12174681" cy="68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6526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6581-9D34-4645-B3D2-931DFC0C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45" y="545690"/>
            <a:ext cx="5545394" cy="3067665"/>
          </a:xfrm>
        </p:spPr>
        <p:txBody>
          <a:bodyPr>
            <a:normAutofit/>
          </a:bodyPr>
          <a:lstStyle/>
          <a:p>
            <a:r>
              <a:rPr lang="en-US" sz="5400"/>
              <a:t>Remarks by Philip Goodwin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23B16-C39D-40DC-AFC8-E2D581D7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EC658-6076-414A-ACC2-73494CE96946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754671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AC85-5BA0-4BF2-B44D-10F222BE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Agenda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D93A6-6B63-4C5D-9431-41ABBDF0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69E641-062B-4D57-8CF0-094C173582D1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866199656"/>
              </p:ext>
            </p:extLst>
          </p:nvPr>
        </p:nvGraphicFramePr>
        <p:xfrm>
          <a:off x="773723" y="1747225"/>
          <a:ext cx="10269416" cy="42949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69416">
                  <a:extLst>
                    <a:ext uri="{9D8B030D-6E8A-4147-A177-3AD203B41FA5}">
                      <a16:colId xmlns:a16="http://schemas.microsoft.com/office/drawing/2014/main" val="2708336185"/>
                    </a:ext>
                  </a:extLst>
                </a:gridCol>
              </a:tblGrid>
              <a:tr h="4644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/>
                        <a:t>Introductions by Christine Ogola and Rene Rayson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2749810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r>
                        <a:rPr lang="en-US" sz="1600" b="0"/>
                        <a:t>Poem by Yazzie Min, artist, activist and founder of Stand for Humanity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8535710"/>
                  </a:ext>
                </a:extLst>
              </a:tr>
              <a:tr h="596347">
                <a:tc>
                  <a:txBody>
                    <a:bodyPr/>
                    <a:lstStyle/>
                    <a:p>
                      <a:pPr fontAlgn="base"/>
                      <a:r>
                        <a:rPr lang="en-US" sz="1600" b="0"/>
                        <a:t>Health Volunteer Award</a:t>
                      </a:r>
                      <a:r>
                        <a:rPr lang="en-US" sz="1600"/>
                        <a:t> – Presented by </a:t>
                      </a:r>
                      <a:r>
                        <a:rPr lang="en-GB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Shikha Shrestha, Head of the Inclusive Governance programme, Nepal </a:t>
                      </a:r>
                      <a:endParaRPr lang="en-US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507213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fontAlgn="base"/>
                      <a:r>
                        <a:rPr lang="en-US" sz="1600" b="0"/>
                        <a:t>Education Volunteer Award – Presented by </a:t>
                      </a:r>
                      <a:r>
                        <a:rPr lang="en-GB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Boramey</a:t>
                      </a:r>
                      <a:r>
                        <a:rPr lang="en-GB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Hun, Country Director, Cambodia/Thailand</a:t>
                      </a:r>
                      <a:endParaRPr lang="en-US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738868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r>
                        <a:rPr lang="en-US" sz="1600" b="0"/>
                        <a:t>Break and music by Nisha Chand, Singer Songwriter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570310"/>
                  </a:ext>
                </a:extLst>
              </a:tr>
              <a:tr h="447260">
                <a:tc>
                  <a:txBody>
                    <a:bodyPr/>
                    <a:lstStyle/>
                    <a:p>
                      <a:pPr fontAlgn="base"/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Livelihood Award - P</a:t>
                      </a:r>
                      <a:r>
                        <a:rPr lang="en-GB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resented by Irene </a:t>
                      </a:r>
                      <a:r>
                        <a:rPr lang="en-GB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Sleven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Head of Partnerships and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Programmes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GB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Netherlands</a:t>
                      </a:r>
                      <a:endParaRPr lang="en-US" sz="16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9821457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fontAlgn="base"/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Impact Beyond Volunteering Award presented by Georgie White</a:t>
                      </a: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Social Media Manager, 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 </a:t>
                      </a:r>
                      <a:endParaRPr lang="en-US" sz="16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785636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Music by former Kenyan ICS volunteer Kevin Leteipa aka ‘Leteipa the King’</a:t>
                      </a:r>
                      <a:endParaRPr lang="en-US" sz="16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071405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/>
                        <a:t>Closing remarks by Philip Goodwin, Chief Executive of VSO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03453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04E650-CABC-4F98-93BD-7414BCF0D771}"/>
              </a:ext>
            </a:extLst>
          </p:cNvPr>
          <p:cNvSpPr txBox="1"/>
          <p:nvPr/>
        </p:nvSpPr>
        <p:spPr>
          <a:xfrm>
            <a:off x="204062" y="6474417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80027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358C8D-EE8E-4643-9127-918B1DCE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dirty="0" smtClean="0"/>
              <a:pPr/>
              <a:t>20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B2FFFA-D55C-40DF-B5D3-A869776D1910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863492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BAAA319-6C51-46C2-8CA0-1F17561884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b="579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49D1FF-510D-4C05-B124-D64C5B36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/>
              <a:t>Yazzie Min 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66A8A-CAF8-4F65-AC71-B6BD9E44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4EFF9-88C5-42FB-B323-E5E4A07E9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3374" y="4184368"/>
            <a:ext cx="4921251" cy="1981482"/>
          </a:xfrm>
        </p:spPr>
        <p:txBody>
          <a:bodyPr>
            <a:normAutofit/>
          </a:bodyPr>
          <a:lstStyle/>
          <a:p>
            <a:r>
              <a:rPr lang="en-US" sz="2800"/>
              <a:t>Spoken Word Poet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FABA1-1763-42C8-8780-D8681900DECF}"/>
              </a:ext>
            </a:extLst>
          </p:cNvPr>
          <p:cNvSpPr txBox="1"/>
          <p:nvPr/>
        </p:nvSpPr>
        <p:spPr>
          <a:xfrm>
            <a:off x="204062" y="6474417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79960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26B0-2CF6-4121-A016-C6C8D18F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1116634"/>
            <a:ext cx="5760000" cy="2256354"/>
          </a:xfrm>
        </p:spPr>
        <p:txBody>
          <a:bodyPr>
            <a:normAutofit/>
          </a:bodyPr>
          <a:lstStyle/>
          <a:p>
            <a:r>
              <a:rPr lang="en-US" sz="5400">
                <a:cs typeface="Arial"/>
              </a:rPr>
              <a:t>Health Volunteer Award Category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09096-EBEA-416A-BF9D-3D22CD44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B48BF-2533-4E1D-8CFA-63C4A21BA3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3654163"/>
            <a:ext cx="5760000" cy="177419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800">
                <a:cs typeface="Arial"/>
              </a:rPr>
              <a:t>Presented by Shikha Shrestha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0F865-6DC4-4532-922E-E585166626C6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353836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231455-D5AD-4B8B-9227-4A3D4C76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/>
              <a:t>Health Volunteer Award </a:t>
            </a:r>
            <a:r>
              <a:rPr lang="en-US" sz="3600">
                <a:solidFill>
                  <a:schemeClr val="accent1"/>
                </a:solidFill>
                <a:ea typeface="+mj-lt"/>
                <a:cs typeface="+mj-lt"/>
              </a:rPr>
              <a:t>Nominees </a:t>
            </a:r>
            <a:endParaRPr lang="en-US" sz="3600" b="0">
              <a:ea typeface="+mj-lt"/>
              <a:cs typeface="+mj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A0515B-4D9B-4A28-8624-49FCF764ADBF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F97EBAA-B5D2-4A22-A298-83E6EF7C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15" name="Picture 14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BACE11F4-4FFC-45B9-8390-0785A66F79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92" y="1754556"/>
            <a:ext cx="3175561" cy="248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person, standing, colorful, store&#10;&#10;Description automatically generated">
            <a:extLst>
              <a:ext uri="{FF2B5EF4-FFF2-40B4-BE49-F238E27FC236}">
                <a16:creationId xmlns:a16="http://schemas.microsoft.com/office/drawing/2014/main" id="{CE3B75D7-4529-4491-8DBE-5CD86FABB2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6" y="1798021"/>
            <a:ext cx="3219656" cy="243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5C8CC9-D0D3-47EA-93ED-A02133B290F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85" y="4319132"/>
            <a:ext cx="4437094" cy="2072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65ACB1-70B5-455D-974E-3A838094262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28" y="1754557"/>
            <a:ext cx="2857030" cy="446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BD74CD-323B-4E61-996D-D3628A84B17E}"/>
              </a:ext>
            </a:extLst>
          </p:cNvPr>
          <p:cNvSpPr txBox="1"/>
          <p:nvPr/>
        </p:nvSpPr>
        <p:spPr>
          <a:xfrm>
            <a:off x="1019272" y="1870093"/>
            <a:ext cx="2878667" cy="48672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Brown Niyonsaba, Rwanda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FC1CA-539E-450A-9615-0D8949E54E37}"/>
              </a:ext>
            </a:extLst>
          </p:cNvPr>
          <p:cNvSpPr txBox="1"/>
          <p:nvPr/>
        </p:nvSpPr>
        <p:spPr>
          <a:xfrm>
            <a:off x="4506992" y="1695312"/>
            <a:ext cx="2810934" cy="82865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Margaret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Damba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Zimbabwe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5265A-07C0-446C-82CE-C9A544352887}"/>
              </a:ext>
            </a:extLst>
          </p:cNvPr>
          <p:cNvSpPr txBox="1"/>
          <p:nvPr/>
        </p:nvSpPr>
        <p:spPr>
          <a:xfrm>
            <a:off x="8023933" y="5435600"/>
            <a:ext cx="2192867" cy="5838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cs typeface="Cordia New"/>
              </a:rPr>
              <a:t>Hikma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cs typeface="Cordia New"/>
              </a:rPr>
              <a:t>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cs typeface="Cordia New"/>
              </a:rPr>
              <a:t>Mekonnen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cs typeface="Cordia New"/>
              </a:rPr>
              <a:t>, Ethiopia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E64362-47C6-4D54-AA36-3B59E209845F}"/>
              </a:ext>
            </a:extLst>
          </p:cNvPr>
          <p:cNvSpPr txBox="1"/>
          <p:nvPr/>
        </p:nvSpPr>
        <p:spPr>
          <a:xfrm>
            <a:off x="5089279" y="4483415"/>
            <a:ext cx="1413933" cy="563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Denis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Njue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 Kenya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D697E-ABCD-47B8-80AE-3C35A5CEDF8C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38403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88A3F-479F-44AB-B70E-905404745563}"/>
              </a:ext>
            </a:extLst>
          </p:cNvPr>
          <p:cNvSpPr/>
          <p:nvPr/>
        </p:nvSpPr>
        <p:spPr>
          <a:xfrm>
            <a:off x="5602" y="0"/>
            <a:ext cx="12193121" cy="68591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9FF6-EF39-4C26-9F7C-CF17B4A8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/>
              <a:t>Health</a:t>
            </a:r>
            <a:r>
              <a:rPr lang="en-US" sz="4400" kern="1200">
                <a:latin typeface="+mj-lt"/>
                <a:ea typeface="+mj-ea"/>
                <a:cs typeface="+mj-cs"/>
              </a:rPr>
              <a:t> </a:t>
            </a:r>
            <a:r>
              <a:rPr lang="en-US" sz="4400"/>
              <a:t>Volunteer Award</a:t>
            </a:r>
            <a:r>
              <a:rPr lang="en-US" sz="4400" kern="1200">
                <a:latin typeface="+mj-lt"/>
                <a:ea typeface="+mj-ea"/>
                <a:cs typeface="+mj-cs"/>
              </a:rPr>
              <a:t> </a:t>
            </a:r>
            <a:r>
              <a:rPr lang="en-US" sz="4400">
                <a:solidFill>
                  <a:schemeClr val="tx2"/>
                </a:solidFill>
              </a:rPr>
              <a:t>Winner</a:t>
            </a:r>
            <a:endParaRPr lang="en-US" sz="4400" kern="12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3CD0E410-E42E-43EA-8CC5-4A4CC176B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612" y="2928917"/>
            <a:ext cx="4810195" cy="184252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</a:pPr>
            <a:r>
              <a:rPr lang="en-US" sz="7200" b="1">
                <a:solidFill>
                  <a:schemeClr val="accent1"/>
                </a:solidFill>
                <a:cs typeface="Arial"/>
              </a:rPr>
              <a:t>Brown Niyonsaba  </a:t>
            </a:r>
            <a:endParaRPr lang="en-US" sz="72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FF3CD5-6B7C-47F5-9C9C-D6AFF70D6DE5}"/>
              </a:ext>
            </a:extLst>
          </p:cNvPr>
          <p:cNvCxnSpPr/>
          <p:nvPr/>
        </p:nvCxnSpPr>
        <p:spPr>
          <a:xfrm flipV="1">
            <a:off x="716233" y="1602288"/>
            <a:ext cx="11272115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29885F0-DB73-4BF4-BE11-EDB1C00F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13" name="Picture 12" descr="A picture containing person, standing, colorful, store&#10;&#10;Description automatically generated">
            <a:extLst>
              <a:ext uri="{FF2B5EF4-FFF2-40B4-BE49-F238E27FC236}">
                <a16:creationId xmlns:a16="http://schemas.microsoft.com/office/drawing/2014/main" id="{AF304C56-5328-476F-AE2A-E5F82C391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64" y="2080286"/>
            <a:ext cx="6572760" cy="438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B75EE-6FB0-4E00-A25E-06CD34A77FE3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43980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1582-2293-47EE-A72E-1F9426FE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808" y="1418556"/>
            <a:ext cx="6320718" cy="1508732"/>
          </a:xfrm>
        </p:spPr>
        <p:txBody>
          <a:bodyPr>
            <a:normAutofit fontScale="90000"/>
          </a:bodyPr>
          <a:lstStyle/>
          <a:p>
            <a:r>
              <a:rPr lang="en-US" sz="5400">
                <a:cs typeface="Arial"/>
              </a:rPr>
              <a:t>Education Volunteer </a:t>
            </a:r>
            <a:br>
              <a:rPr lang="en-US" sz="5400">
                <a:cs typeface="Arial"/>
              </a:rPr>
            </a:br>
            <a:r>
              <a:rPr lang="en-US" sz="5400">
                <a:cs typeface="Arial"/>
              </a:rPr>
              <a:t>Award Category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61B81-D43F-4BD8-8B70-48201DE8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A4FC-961D-4C5D-B25E-7F28B60AE999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BEC61-19DD-4CFA-BCB3-CD8FF13948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9942" y="2561483"/>
            <a:ext cx="5688113" cy="2866876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 sz="2400">
              <a:cs typeface="Arial"/>
            </a:endParaRPr>
          </a:p>
          <a:p>
            <a:r>
              <a:rPr lang="en-US" sz="2800">
                <a:cs typeface="Arial"/>
              </a:rPr>
              <a:t>Presented by </a:t>
            </a:r>
            <a:r>
              <a:rPr lang="en-US" sz="2800" err="1">
                <a:cs typeface="Arial"/>
              </a:rPr>
              <a:t>Boramey</a:t>
            </a:r>
            <a:r>
              <a:rPr lang="en-US" sz="2800">
                <a:cs typeface="Arial"/>
              </a:rPr>
              <a:t> Hun</a:t>
            </a:r>
            <a:endParaRPr lang="en-US" sz="1800">
              <a:effectLst/>
              <a:latin typeface="Calibri" panose="020F0502020204030204" pitchFamily="34" charset="0"/>
              <a:ea typeface="Yu Mincho" panose="02020400000000000000" pitchFamily="18" charset="-128"/>
              <a:cs typeface="Cordia New" panose="020B0304020202020204" pitchFamily="34" charset="-34"/>
            </a:endParaRPr>
          </a:p>
          <a:p>
            <a:endParaRPr lang="en-US" sz="28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B2500-E9D7-4D0C-9B77-C19C7C98EF42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chemeClr val="bg1"/>
                </a:solidFill>
              </a:rPr>
              <a:t>#VSOAwards</a:t>
            </a:r>
            <a:endParaRPr lang="en-GB" sz="1500" b="1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089629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231455-D5AD-4B8B-9227-4A3D4C76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/>
              <a:t>Education Volunteer Award </a:t>
            </a:r>
            <a:r>
              <a:rPr lang="en-US" sz="3600">
                <a:solidFill>
                  <a:schemeClr val="accent1"/>
                </a:solidFill>
                <a:ea typeface="+mj-lt"/>
                <a:cs typeface="+mj-lt"/>
              </a:rPr>
              <a:t>Nominees </a:t>
            </a:r>
            <a:endParaRPr lang="en-US" sz="3600" b="0">
              <a:ea typeface="+mj-lt"/>
              <a:cs typeface="+mj-lt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A0515B-4D9B-4A28-8624-49FCF764ADBF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F97EBAA-B5D2-4A22-A298-83E6EF7C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34" name="Picture 33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F39B164-366A-453D-9D96-DABACE1AC9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59" y="4497953"/>
            <a:ext cx="2505262" cy="216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54C5EB-5929-4651-89AF-70C10DFA4B61}"/>
              </a:ext>
            </a:extLst>
          </p:cNvPr>
          <p:cNvPicPr/>
          <p:nvPr/>
        </p:nvPicPr>
        <p:blipFill rotWithShape="1">
          <a:blip r:embed="rId4"/>
          <a:srcRect l="9386" t="19721" r="42487" b="31735"/>
          <a:stretch/>
        </p:blipFill>
        <p:spPr bwMode="auto">
          <a:xfrm>
            <a:off x="5578933" y="1651217"/>
            <a:ext cx="3843868" cy="238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A picture containing text, child&#10;&#10;Description automatically generated">
            <a:extLst>
              <a:ext uri="{FF2B5EF4-FFF2-40B4-BE49-F238E27FC236}">
                <a16:creationId xmlns:a16="http://schemas.microsoft.com/office/drawing/2014/main" id="{35DBB304-ED4F-48C5-86A3-167D51F9CEF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2" y="1731845"/>
            <a:ext cx="3760811" cy="27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BFFF4B1-84DD-4A36-A863-725BEFB495D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84" y="4085255"/>
            <a:ext cx="3760811" cy="259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24B4E5D-6832-4C7B-9194-EFBD929E16B6}"/>
              </a:ext>
            </a:extLst>
          </p:cNvPr>
          <p:cNvSpPr txBox="1"/>
          <p:nvPr/>
        </p:nvSpPr>
        <p:spPr>
          <a:xfrm>
            <a:off x="1342920" y="1865627"/>
            <a:ext cx="3691467" cy="4174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Uzoamaka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Onyinye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Didigwu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Nigeria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D5211B-3B82-4A1C-960F-A3725E01D28F}"/>
              </a:ext>
            </a:extLst>
          </p:cNvPr>
          <p:cNvSpPr txBox="1"/>
          <p:nvPr/>
        </p:nvSpPr>
        <p:spPr>
          <a:xfrm>
            <a:off x="5681405" y="1928732"/>
            <a:ext cx="2285999" cy="72051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Nida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Sughra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 Pakistan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65395C-8BC1-4E1F-A897-2333A2679BBF}"/>
              </a:ext>
            </a:extLst>
          </p:cNvPr>
          <p:cNvSpPr txBox="1"/>
          <p:nvPr/>
        </p:nvSpPr>
        <p:spPr>
          <a:xfrm>
            <a:off x="1976559" y="6148985"/>
            <a:ext cx="2590800" cy="3640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+mn-lt"/>
                <a:cs typeface="Cordia New"/>
              </a:rPr>
              <a:t>Jean Claude Sabato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 Rwanda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9C5F8C-FF6A-4616-A5A4-40DD4A5E460F}"/>
              </a:ext>
            </a:extLst>
          </p:cNvPr>
          <p:cNvSpPr txBox="1"/>
          <p:nvPr/>
        </p:nvSpPr>
        <p:spPr>
          <a:xfrm>
            <a:off x="5337228" y="6163733"/>
            <a:ext cx="2463800" cy="5164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Lucy </a:t>
            </a:r>
            <a:r>
              <a:rPr lang="en-US" sz="1400" b="1" err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Anyango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, Kenya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B0D7E-3A4C-4C5F-91CB-D4AF86A51CB3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D59A4D-B13E-49CE-B686-5244816D3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757" y="1896341"/>
            <a:ext cx="2773506" cy="3195204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0A7168F5-982E-4883-8FAF-4F1BF3EB3FED}"/>
              </a:ext>
            </a:extLst>
          </p:cNvPr>
          <p:cNvSpPr txBox="1"/>
          <p:nvPr/>
        </p:nvSpPr>
        <p:spPr>
          <a:xfrm>
            <a:off x="9759160" y="4264468"/>
            <a:ext cx="1761906" cy="6466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1400" b="1">
                <a:solidFill>
                  <a:srgbClr val="AB218E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</a:t>
            </a: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Yoon Pwint May Thu, </a:t>
            </a:r>
            <a:b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</a:br>
            <a:r>
              <a:rPr lang="en-US" sz="1400" b="1">
                <a:solidFill>
                  <a:schemeClr val="bg1"/>
                </a:solidFill>
                <a:highlight>
                  <a:srgbClr val="000000"/>
                </a:highlight>
                <a:latin typeface="Calibri"/>
                <a:ea typeface="Times New Roman" panose="02020603050405020304" pitchFamily="18" charset="0"/>
                <a:cs typeface="Cordia New"/>
              </a:rPr>
              <a:t> Myanmar </a:t>
            </a:r>
            <a:endParaRPr lang="en-US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880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88A3F-479F-44AB-B70E-905404745563}"/>
              </a:ext>
            </a:extLst>
          </p:cNvPr>
          <p:cNvSpPr/>
          <p:nvPr/>
        </p:nvSpPr>
        <p:spPr>
          <a:xfrm>
            <a:off x="5602" y="0"/>
            <a:ext cx="12193121" cy="68591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9FF6-EF39-4C26-9F7C-CF17B4A8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09" y="838561"/>
            <a:ext cx="10506456" cy="4761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/>
              <a:t>Education Volunteer Award</a:t>
            </a:r>
            <a:r>
              <a:rPr lang="en-US" sz="4400" kern="1200">
                <a:latin typeface="+mj-lt"/>
                <a:ea typeface="+mj-ea"/>
                <a:cs typeface="+mj-cs"/>
              </a:rPr>
              <a:t> </a:t>
            </a:r>
            <a:r>
              <a:rPr lang="en-US" sz="4400">
                <a:solidFill>
                  <a:schemeClr val="tx2"/>
                </a:solidFill>
              </a:rPr>
              <a:t>Winner</a:t>
            </a:r>
            <a:endParaRPr lang="en-US" sz="4400" kern="1200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63533-1D22-4833-B665-F84F32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38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18A4FC-961D-4C5D-B25E-7F28B60AE99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FF3CD5-6B7C-47F5-9C9C-D6AFF70D6DE5}"/>
              </a:ext>
            </a:extLst>
          </p:cNvPr>
          <p:cNvCxnSpPr/>
          <p:nvPr/>
        </p:nvCxnSpPr>
        <p:spPr>
          <a:xfrm flipV="1">
            <a:off x="716233" y="1602288"/>
            <a:ext cx="11035633" cy="44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29885F0-DB73-4BF4-BE11-EDB1C00F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35" y="268462"/>
            <a:ext cx="1039906" cy="835798"/>
          </a:xfrm>
          <a:prstGeom prst="rect">
            <a:avLst/>
          </a:prstGeom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6616B7B-0557-46CB-A377-C6CA52277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10" t="38165" r="36899" b="40170"/>
          <a:stretch/>
        </p:blipFill>
        <p:spPr bwMode="auto">
          <a:xfrm>
            <a:off x="5281554" y="1975760"/>
            <a:ext cx="6455576" cy="432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190D2C-799D-40AF-A4C3-6359A1774BF1}"/>
              </a:ext>
            </a:extLst>
          </p:cNvPr>
          <p:cNvSpPr/>
          <p:nvPr/>
        </p:nvSpPr>
        <p:spPr>
          <a:xfrm>
            <a:off x="728187" y="1668516"/>
            <a:ext cx="4087020" cy="505922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3CD0E410-E42E-43EA-8CC5-4A4CC176B0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2370" y="2928917"/>
            <a:ext cx="4035059" cy="18293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b="1">
                <a:solidFill>
                  <a:schemeClr val="accent1"/>
                </a:solidFill>
                <a:ea typeface="+mn-lt"/>
                <a:cs typeface="+mn-lt"/>
              </a:rPr>
              <a:t>Uzoamaka Onyinye  </a:t>
            </a:r>
            <a:r>
              <a:rPr lang="en-US" sz="6000" b="1" err="1">
                <a:solidFill>
                  <a:schemeClr val="accent1"/>
                </a:solidFill>
                <a:ea typeface="+mn-lt"/>
                <a:cs typeface="+mn-lt"/>
              </a:rPr>
              <a:t>Didigwu</a:t>
            </a:r>
            <a:endParaRPr lang="en-US" sz="6000" err="1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sz="6000" b="1">
              <a:solidFill>
                <a:schemeClr val="accent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CDFF6-F986-4655-B8B4-E44E719EBC6D}"/>
              </a:ext>
            </a:extLst>
          </p:cNvPr>
          <p:cNvSpPr txBox="1"/>
          <p:nvPr/>
        </p:nvSpPr>
        <p:spPr>
          <a:xfrm>
            <a:off x="204062" y="6293603"/>
            <a:ext cx="1361266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1500" b="1">
                <a:solidFill>
                  <a:srgbClr val="AB218E"/>
                </a:solidFill>
              </a:rPr>
              <a:t>#VSOAwards</a:t>
            </a:r>
            <a:endParaRPr lang="en-GB" sz="1500" b="1">
              <a:solidFill>
                <a:srgbClr val="AB218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72141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VSO 16x9 template with user tips">
  <a:themeElements>
    <a:clrScheme name="VSO">
      <a:dk1>
        <a:srgbClr val="000000"/>
      </a:dk1>
      <a:lt1>
        <a:sysClr val="window" lastClr="FFFFFF"/>
      </a:lt1>
      <a:dk2>
        <a:srgbClr val="AB218E"/>
      </a:dk2>
      <a:lt2>
        <a:srgbClr val="FFFFFF"/>
      </a:lt2>
      <a:accent1>
        <a:srgbClr val="AB218E"/>
      </a:accent1>
      <a:accent2>
        <a:srgbClr val="1FACDF"/>
      </a:accent2>
      <a:accent3>
        <a:srgbClr val="7BBB28"/>
      </a:accent3>
      <a:accent4>
        <a:srgbClr val="F58220"/>
      </a:accent4>
      <a:accent5>
        <a:srgbClr val="AB218E"/>
      </a:accent5>
      <a:accent6>
        <a:srgbClr val="1FACDF"/>
      </a:accent6>
      <a:hlink>
        <a:srgbClr val="AB218E"/>
      </a:hlink>
      <a:folHlink>
        <a:srgbClr val="AB218E"/>
      </a:folHlink>
    </a:clrScheme>
    <a:fontScheme name="V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80000" tIns="180000" rIns="180000" bIns="180000" rtlCol="0" anchor="ctr"/>
      <a:lstStyle>
        <a:defPPr algn="ctr">
          <a:lnSpc>
            <a:spcPct val="90000"/>
          </a:lnSpc>
          <a:spcBef>
            <a:spcPts val="800"/>
          </a:spcBef>
          <a:spcAft>
            <a:spcPts val="800"/>
          </a:spcAft>
          <a:defRPr sz="2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spcBef>
            <a:spcPts val="800"/>
          </a:spcBef>
          <a:spcAft>
            <a:spcPts val="800"/>
          </a:spcAft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C99B56B2DC342812FA794C1638B99" ma:contentTypeVersion="13" ma:contentTypeDescription="Create a new document." ma:contentTypeScope="" ma:versionID="2a5c4f6fc6e354ec2c42d677054b0e82">
  <xsd:schema xmlns:xsd="http://www.w3.org/2001/XMLSchema" xmlns:xs="http://www.w3.org/2001/XMLSchema" xmlns:p="http://schemas.microsoft.com/office/2006/metadata/properties" xmlns:ns2="f4936f22-6c6b-458e-ab60-77a2b42e9c7c" xmlns:ns3="dc9c0c19-5734-4360-8d34-e9959f687651" targetNamespace="http://schemas.microsoft.com/office/2006/metadata/properties" ma:root="true" ma:fieldsID="3a3f42baab5a22bba149a92afdec6212" ns2:_="" ns3:_="">
    <xsd:import namespace="f4936f22-6c6b-458e-ab60-77a2b42e9c7c"/>
    <xsd:import namespace="dc9c0c19-5734-4360-8d34-e9959f68765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36f22-6c6b-458e-ab60-77a2b42e9c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9c0c19-5734-4360-8d34-e9959f6876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C3B317-678E-4649-9AA3-6FDA6204547D}">
  <ds:schemaRefs>
    <ds:schemaRef ds:uri="dc9c0c19-5734-4360-8d34-e9959f687651"/>
    <ds:schemaRef ds:uri="f4936f22-6c6b-458e-ab60-77a2b42e9c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1E4396-8189-4077-955C-FE93C24ED35D}">
  <ds:schemaRefs>
    <ds:schemaRef ds:uri="dc9c0c19-5734-4360-8d34-e9959f687651"/>
    <ds:schemaRef ds:uri="f4936f22-6c6b-458e-ab60-77a2b42e9c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A017EC-0BCD-4DCC-9B1F-1F25DD6DDA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VSO 16x9 template with user tips</vt:lpstr>
      <vt:lpstr>VSO Volunteer Impact Awards</vt:lpstr>
      <vt:lpstr>Agenda</vt:lpstr>
      <vt:lpstr>Yazzie Min  </vt:lpstr>
      <vt:lpstr>Health Volunteer Award Category</vt:lpstr>
      <vt:lpstr>Health Volunteer Award Nominees </vt:lpstr>
      <vt:lpstr>Health Volunteer Award Winner</vt:lpstr>
      <vt:lpstr>Education Volunteer  Award Category</vt:lpstr>
      <vt:lpstr>Education Volunteer Award Nominees </vt:lpstr>
      <vt:lpstr>Education Volunteer Award Winner</vt:lpstr>
      <vt:lpstr>Nisha Chand NRG</vt:lpstr>
      <vt:lpstr>  Livelihoods Volunteer Award Category</vt:lpstr>
      <vt:lpstr>Livelihoods Volunteer Award Nominees </vt:lpstr>
      <vt:lpstr>Livelihoods Volunteer Award Winner</vt:lpstr>
      <vt:lpstr>Impact Beyond Volunteering Award Category</vt:lpstr>
      <vt:lpstr>Impact Beyond Volunteering Award Nominees </vt:lpstr>
      <vt:lpstr>Impact Beyond Volunteering Award Winner</vt:lpstr>
      <vt:lpstr>Kelvin Leteipa</vt:lpstr>
      <vt:lpstr>Kelvin Leteipa</vt:lpstr>
      <vt:lpstr>Remarks by Philip Goodwin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VSO Volunteer Impact Awards</dc:title>
  <dc:creator>Alice Osborne</dc:creator>
  <cp:revision>3</cp:revision>
  <dcterms:created xsi:type="dcterms:W3CDTF">2021-01-14T10:36:36Z</dcterms:created>
  <dcterms:modified xsi:type="dcterms:W3CDTF">2021-12-03T11:25:55Z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0x010100D68C99B56B2DC342812FA794C1638B99</vt:lpwstr>
  </property>
  <property fmtid="{D5CDD505-2E9C-101B-9397-08002B2CF9AE}" pid="3" name="Document Type">
    <vt:lpwstr>2;#General|a4cb9114-7a02-4591-b993-20aab02726c5</vt:lpwstr>
  </property>
  <property fmtid="{D5CDD505-2E9C-101B-9397-08002B2CF9AE}" pid="4" name="_dlc_DocIdItemGuid">
    <vt:lpwstr>b52580bc-9f28-4e5b-af62-f9d43d5301ed</vt:lpwstr>
  </property>
  <property fmtid="{D5CDD505-2E9C-101B-9397-08002B2CF9AE}" pid="5" name="_ExtendedDescription">
    <vt:lpwstr/>
  </property>
</Properties>
</file>